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  <p:sldMasterId id="2147483807" r:id="rId2"/>
  </p:sldMasterIdLst>
  <p:notesMasterIdLst>
    <p:notesMasterId r:id="rId42"/>
  </p:notesMasterIdLst>
  <p:handoutMasterIdLst>
    <p:handoutMasterId r:id="rId43"/>
  </p:handoutMasterIdLst>
  <p:sldIdLst>
    <p:sldId id="256" r:id="rId3"/>
    <p:sldId id="352" r:id="rId4"/>
    <p:sldId id="355" r:id="rId5"/>
    <p:sldId id="266" r:id="rId6"/>
    <p:sldId id="265" r:id="rId7"/>
    <p:sldId id="359" r:id="rId8"/>
    <p:sldId id="356" r:id="rId9"/>
    <p:sldId id="357" r:id="rId10"/>
    <p:sldId id="360" r:id="rId11"/>
    <p:sldId id="361" r:id="rId12"/>
    <p:sldId id="391" r:id="rId13"/>
    <p:sldId id="362" r:id="rId14"/>
    <p:sldId id="363" r:id="rId15"/>
    <p:sldId id="365" r:id="rId16"/>
    <p:sldId id="364" r:id="rId17"/>
    <p:sldId id="366" r:id="rId18"/>
    <p:sldId id="367" r:id="rId19"/>
    <p:sldId id="368" r:id="rId20"/>
    <p:sldId id="370" r:id="rId21"/>
    <p:sldId id="371" r:id="rId22"/>
    <p:sldId id="372" r:id="rId23"/>
    <p:sldId id="374" r:id="rId24"/>
    <p:sldId id="383" r:id="rId25"/>
    <p:sldId id="390" r:id="rId26"/>
    <p:sldId id="373" r:id="rId27"/>
    <p:sldId id="378" r:id="rId28"/>
    <p:sldId id="379" r:id="rId29"/>
    <p:sldId id="380" r:id="rId30"/>
    <p:sldId id="375" r:id="rId31"/>
    <p:sldId id="381" r:id="rId32"/>
    <p:sldId id="384" r:id="rId33"/>
    <p:sldId id="382" r:id="rId34"/>
    <p:sldId id="376" r:id="rId35"/>
    <p:sldId id="386" r:id="rId36"/>
    <p:sldId id="377" r:id="rId37"/>
    <p:sldId id="385" r:id="rId38"/>
    <p:sldId id="387" r:id="rId39"/>
    <p:sldId id="388" r:id="rId40"/>
    <p:sldId id="3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2B3F8F-F116-4174-8298-F272E1193BF7}">
          <p14:sldIdLst>
            <p14:sldId id="256"/>
            <p14:sldId id="352"/>
            <p14:sldId id="355"/>
            <p14:sldId id="266"/>
            <p14:sldId id="265"/>
            <p14:sldId id="359"/>
            <p14:sldId id="356"/>
            <p14:sldId id="357"/>
          </p14:sldIdLst>
        </p14:section>
        <p14:section name="Presentation" id="{D232FC69-3630-4251-B9BB-1482097D7CDB}">
          <p14:sldIdLst>
            <p14:sldId id="360"/>
          </p14:sldIdLst>
        </p14:section>
        <p14:section name="Data Mesh" id="{A2D00311-F470-4F53-A60B-413BF73559B6}">
          <p14:sldIdLst>
            <p14:sldId id="361"/>
            <p14:sldId id="391"/>
            <p14:sldId id="362"/>
            <p14:sldId id="363"/>
            <p14:sldId id="365"/>
            <p14:sldId id="364"/>
            <p14:sldId id="366"/>
            <p14:sldId id="367"/>
            <p14:sldId id="368"/>
            <p14:sldId id="370"/>
            <p14:sldId id="371"/>
            <p14:sldId id="372"/>
          </p14:sldIdLst>
        </p14:section>
        <p14:section name="Fabric Data Mesh" id="{666D726E-DC36-4466-B08E-1E35BFD442DF}">
          <p14:sldIdLst>
            <p14:sldId id="374"/>
            <p14:sldId id="383"/>
            <p14:sldId id="390"/>
            <p14:sldId id="373"/>
            <p14:sldId id="378"/>
            <p14:sldId id="379"/>
            <p14:sldId id="380"/>
            <p14:sldId id="375"/>
            <p14:sldId id="381"/>
            <p14:sldId id="384"/>
            <p14:sldId id="382"/>
            <p14:sldId id="376"/>
            <p14:sldId id="386"/>
            <p14:sldId id="377"/>
            <p14:sldId id="385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C84BE7-B5B4-4F3B-98CA-758D85796A96}" v="795" dt="2024-05-04T16:20:00.8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Bushong" userId="1013bf03-9402-4468-9e1e-aca453852e56" providerId="ADAL" clId="{18C84BE7-B5B4-4F3B-98CA-758D85796A96}"/>
    <pc:docChg chg="undo custSel addSld delSld modSld modMainMaster modSection">
      <pc:chgData name="Marc Bushong" userId="1013bf03-9402-4468-9e1e-aca453852e56" providerId="ADAL" clId="{18C84BE7-B5B4-4F3B-98CA-758D85796A96}" dt="2024-05-04T16:23:52.585" v="2404" actId="20577"/>
      <pc:docMkLst>
        <pc:docMk/>
      </pc:docMkLst>
      <pc:sldChg chg="delSp modSp mod delDesignElem">
        <pc:chgData name="Marc Bushong" userId="1013bf03-9402-4468-9e1e-aca453852e56" providerId="ADAL" clId="{18C84BE7-B5B4-4F3B-98CA-758D85796A96}" dt="2024-05-04T15:43:42.902" v="2224" actId="20577"/>
        <pc:sldMkLst>
          <pc:docMk/>
          <pc:sldMk cId="3225463825" sldId="256"/>
        </pc:sldMkLst>
        <pc:spChg chg="mod">
          <ac:chgData name="Marc Bushong" userId="1013bf03-9402-4468-9e1e-aca453852e56" providerId="ADAL" clId="{18C84BE7-B5B4-4F3B-98CA-758D85796A96}" dt="2024-05-04T15:43:42.902" v="2224" actId="20577"/>
          <ac:spMkLst>
            <pc:docMk/>
            <pc:sldMk cId="3225463825" sldId="256"/>
            <ac:spMk id="3" creationId="{8772D8EB-BE19-01B3-B339-347DB6A29D1C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07" creationId="{2D6FBB9D-1CAA-4D05-AB33-BABDFE17B843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09" creationId="{04727B71-B4B6-4823-80A1-68C40B475118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1" creationId="{79A6DB05-9FB5-4B07-8675-74C23D4FD89D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3" creationId="{8380AD67-C5CA-4918-B4BB-C359BB03EEDD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5" creationId="{EABAD4DA-87BA-4F70-9EF0-45C6BCF17823}"/>
          </ac:spMkLst>
        </pc:spChg>
        <pc:spChg chg="del">
          <ac:chgData name="Marc Bushong" userId="1013bf03-9402-4468-9e1e-aca453852e56" providerId="ADAL" clId="{18C84BE7-B5B4-4F3B-98CA-758D85796A96}" dt="2024-04-30T21:20:00.394" v="22"/>
          <ac:spMkLst>
            <pc:docMk/>
            <pc:sldMk cId="3225463825" sldId="256"/>
            <ac:spMk id="117" creationId="{915128D9-2797-47FA-B6FE-EC24E6B8437A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4-30T23:44:48.495" v="47" actId="26606"/>
        <pc:sldMkLst>
          <pc:docMk/>
          <pc:sldMk cId="1798222340" sldId="360"/>
        </pc:sldMkLst>
        <pc:spChg chg="add del mo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2" creationId="{6C69F7B0-940E-CFD4-BA90-8A05ACD66FEC}"/>
          </ac:spMkLst>
        </pc:spChg>
        <pc:spChg chg="mo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3" creationId="{B54C704F-E6D4-42B9-7FBB-417F4EFADBAB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8" creationId="{081EA652-8C6A-4E69-BEB9-170809474553}"/>
          </ac:spMkLst>
        </pc:spChg>
        <pc:spChg chg="add del">
          <ac:chgData name="Marc Bushong" userId="1013bf03-9402-4468-9e1e-aca453852e56" providerId="ADAL" clId="{18C84BE7-B5B4-4F3B-98CA-758D85796A96}" dt="2024-04-30T23:44:48.490" v="46" actId="26606"/>
          <ac:spMkLst>
            <pc:docMk/>
            <pc:sldMk cId="1798222340" sldId="360"/>
            <ac:spMk id="9" creationId="{5C8908E2-EE49-44D2-9428-A28D2312A8D5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10" creationId="{5298780A-33B9-4EA2-8F67-DE68AD62841B}"/>
          </ac:spMkLst>
        </pc:spChg>
        <pc:spChg chg="add del">
          <ac:chgData name="Marc Bushong" userId="1013bf03-9402-4468-9e1e-aca453852e56" providerId="ADAL" clId="{18C84BE7-B5B4-4F3B-98CA-758D85796A96}" dt="2024-04-30T23:44:48.490" v="46" actId="26606"/>
          <ac:spMkLst>
            <pc:docMk/>
            <pc:sldMk cId="1798222340" sldId="360"/>
            <ac:spMk id="15" creationId="{7449A6C7-D15F-4AA5-BFA5-71A404B47016}"/>
          </ac:spMkLst>
        </pc:spChg>
        <pc:spChg chg="add del">
          <ac:chgData name="Marc Bushong" userId="1013bf03-9402-4468-9e1e-aca453852e56" providerId="ADAL" clId="{18C84BE7-B5B4-4F3B-98CA-758D85796A96}" dt="2024-04-30T23:44:48.490" v="46" actId="26606"/>
          <ac:spMkLst>
            <pc:docMk/>
            <pc:sldMk cId="1798222340" sldId="360"/>
            <ac:spMk id="17" creationId="{ED888B23-07FA-482A-96DF-47E31AF1A603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19" creationId="{7F488E8B-4E1E-4402-8935-D4E6C02615C7}"/>
          </ac:spMkLst>
        </pc:spChg>
        <pc:spChg chg="add">
          <ac:chgData name="Marc Bushong" userId="1013bf03-9402-4468-9e1e-aca453852e56" providerId="ADAL" clId="{18C84BE7-B5B4-4F3B-98CA-758D85796A96}" dt="2024-04-30T23:44:48.495" v="47" actId="26606"/>
          <ac:spMkLst>
            <pc:docMk/>
            <pc:sldMk cId="1798222340" sldId="360"/>
            <ac:spMk id="20" creationId="{6C69F7B0-940E-CFD4-BA90-8A05ACD66FEC}"/>
          </ac:spMkLst>
        </pc:spChg>
        <pc:grpChg chg="add del">
          <ac:chgData name="Marc Bushong" userId="1013bf03-9402-4468-9e1e-aca453852e56" providerId="ADAL" clId="{18C84BE7-B5B4-4F3B-98CA-758D85796A96}" dt="2024-04-30T23:44:48.490" v="46" actId="26606"/>
          <ac:grpSpMkLst>
            <pc:docMk/>
            <pc:sldMk cId="1798222340" sldId="360"/>
            <ac:grpSpMk id="11" creationId="{05314994-6337-4875-8CF5-652CAFE8342C}"/>
          </ac:grpSpMkLst>
        </pc:grpChg>
        <pc:graphicFrameChg chg="add del">
          <ac:chgData name="Marc Bushong" userId="1013bf03-9402-4468-9e1e-aca453852e56" providerId="ADAL" clId="{18C84BE7-B5B4-4F3B-98CA-758D85796A96}" dt="2024-04-30T23:44:48.490" v="46" actId="26606"/>
          <ac:graphicFrameMkLst>
            <pc:docMk/>
            <pc:sldMk cId="1798222340" sldId="360"/>
            <ac:graphicFrameMk id="5" creationId="{B74D99E8-4ECC-D66E-787F-A7F46AD6E39A}"/>
          </ac:graphicFrameMkLst>
        </pc:graphicFrameChg>
      </pc:sldChg>
      <pc:sldChg chg="addSp modSp mod setBg">
        <pc:chgData name="Marc Bushong" userId="1013bf03-9402-4468-9e1e-aca453852e56" providerId="ADAL" clId="{18C84BE7-B5B4-4F3B-98CA-758D85796A96}" dt="2024-05-04T16:23:52.585" v="2404" actId="20577"/>
        <pc:sldMkLst>
          <pc:docMk/>
          <pc:sldMk cId="1077820597" sldId="361"/>
        </pc:sldMkLst>
        <pc:spChg chg="mod">
          <ac:chgData name="Marc Bushong" userId="1013bf03-9402-4468-9e1e-aca453852e56" providerId="ADAL" clId="{18C84BE7-B5B4-4F3B-98CA-758D85796A96}" dt="2024-05-04T16:23:52.585" v="2404" actId="20577"/>
          <ac:spMkLst>
            <pc:docMk/>
            <pc:sldMk cId="1077820597" sldId="361"/>
            <ac:spMk id="2" creationId="{06755A68-F87D-40A3-A013-ED4E16598602}"/>
          </ac:spMkLst>
        </pc:spChg>
        <pc:spChg chg="mo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3" creationId="{5F4A15BF-14AD-5B90-FBB9-0F4BD3029A7D}"/>
          </ac:spMkLst>
        </pc:spChg>
        <pc:spChg chg="ad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8" creationId="{081EA652-8C6A-4E69-BEB9-170809474553}"/>
          </ac:spMkLst>
        </pc:spChg>
        <pc:spChg chg="ad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10" creationId="{5298780A-33B9-4EA2-8F67-DE68AD62841B}"/>
          </ac:spMkLst>
        </pc:spChg>
        <pc:spChg chg="add">
          <ac:chgData name="Marc Bushong" userId="1013bf03-9402-4468-9e1e-aca453852e56" providerId="ADAL" clId="{18C84BE7-B5B4-4F3B-98CA-758D85796A96}" dt="2024-04-30T23:44:55.834" v="48" actId="26606"/>
          <ac:spMkLst>
            <pc:docMk/>
            <pc:sldMk cId="1077820597" sldId="361"/>
            <ac:spMk id="12" creationId="{7F488E8B-4E1E-4402-8935-D4E6C02615C7}"/>
          </ac:spMkLst>
        </pc:spChg>
      </pc:sldChg>
      <pc:sldChg chg="addSp delSp modSp mod">
        <pc:chgData name="Marc Bushong" userId="1013bf03-9402-4468-9e1e-aca453852e56" providerId="ADAL" clId="{18C84BE7-B5B4-4F3B-98CA-758D85796A96}" dt="2024-05-01T16:09:24.353" v="1096" actId="20577"/>
        <pc:sldMkLst>
          <pc:docMk/>
          <pc:sldMk cId="530259243" sldId="362"/>
        </pc:sldMkLst>
        <pc:spChg chg="del mod">
          <ac:chgData name="Marc Bushong" userId="1013bf03-9402-4468-9e1e-aca453852e56" providerId="ADAL" clId="{18C84BE7-B5B4-4F3B-98CA-758D85796A96}" dt="2024-04-30T23:45:04.066" v="49" actId="26606"/>
          <ac:spMkLst>
            <pc:docMk/>
            <pc:sldMk cId="530259243" sldId="362"/>
            <ac:spMk id="2" creationId="{F3E6768B-7BEE-7113-31AA-80C6ECBF1841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530259243" sldId="362"/>
            <ac:spMk id="3" creationId="{4D31B4AE-1163-2CD2-EAB5-52A679F7AF1D}"/>
          </ac:spMkLst>
        </pc:spChg>
        <pc:graphicFrameChg chg="add mod">
          <ac:chgData name="Marc Bushong" userId="1013bf03-9402-4468-9e1e-aca453852e56" providerId="ADAL" clId="{18C84BE7-B5B4-4F3B-98CA-758D85796A96}" dt="2024-05-01T16:09:24.353" v="1096" actId="20577"/>
          <ac:graphicFrameMkLst>
            <pc:docMk/>
            <pc:sldMk cId="530259243" sldId="362"/>
            <ac:graphicFrameMk id="5" creationId="{C1FFAB2B-5233-BC57-9CB5-87F4FF9084A2}"/>
          </ac:graphicFrameMkLst>
        </pc:graphicFrameChg>
      </pc:sldChg>
      <pc:sldChg chg="addSp delSp modSp mod setBg">
        <pc:chgData name="Marc Bushong" userId="1013bf03-9402-4468-9e1e-aca453852e56" providerId="ADAL" clId="{18C84BE7-B5B4-4F3B-98CA-758D85796A96}" dt="2024-04-30T23:45:22.162" v="52" actId="26606"/>
        <pc:sldMkLst>
          <pc:docMk/>
          <pc:sldMk cId="1453784683" sldId="363"/>
        </pc:sldMkLst>
        <pc:spChg chg="add del mo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2" creationId="{C6B48CD9-7F76-9704-392E-F03C23E353B7}"/>
          </ac:spMkLst>
        </pc:spChg>
        <pc:spChg chg="mo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3" creationId="{F7AFEBC3-F026-85C9-51AE-7E3BBB127C43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8" creationId="{081EA652-8C6A-4E69-BEB9-170809474553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9" creationId="{BACC6370-2D7E-4714-9D71-7542949D7D5D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10" creationId="{5298780A-33B9-4EA2-8F67-DE68AD62841B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1" creationId="{256B2C21-A230-48C0-8DF1-C46611373C44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12" creationId="{7F488E8B-4E1E-4402-8935-D4E6C02615C7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3" creationId="{3847E18C-932D-4C95-AABA-FEC7C9499AD7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5" creationId="{3150CB11-0C61-439E-910F-5787759E72A0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7" creationId="{43F8A58B-5155-44CE-A5FF-7647B47D0A7A}"/>
          </ac:spMkLst>
        </pc:spChg>
        <pc:spChg chg="add del">
          <ac:chgData name="Marc Bushong" userId="1013bf03-9402-4468-9e1e-aca453852e56" providerId="ADAL" clId="{18C84BE7-B5B4-4F3B-98CA-758D85796A96}" dt="2024-04-30T23:45:22.156" v="51" actId="26606"/>
          <ac:spMkLst>
            <pc:docMk/>
            <pc:sldMk cId="1453784683" sldId="363"/>
            <ac:spMk id="19" creationId="{443F2ACA-E6D6-4028-82DD-F03C262D5DE6}"/>
          </ac:spMkLst>
        </pc:spChg>
        <pc:spChg chg="add">
          <ac:chgData name="Marc Bushong" userId="1013bf03-9402-4468-9e1e-aca453852e56" providerId="ADAL" clId="{18C84BE7-B5B4-4F3B-98CA-758D85796A96}" dt="2024-04-30T23:45:22.162" v="52" actId="26606"/>
          <ac:spMkLst>
            <pc:docMk/>
            <pc:sldMk cId="1453784683" sldId="363"/>
            <ac:spMk id="21" creationId="{C6B48CD9-7F76-9704-392E-F03C23E353B7}"/>
          </ac:spMkLst>
        </pc:spChg>
        <pc:graphicFrameChg chg="add del">
          <ac:chgData name="Marc Bushong" userId="1013bf03-9402-4468-9e1e-aca453852e56" providerId="ADAL" clId="{18C84BE7-B5B4-4F3B-98CA-758D85796A96}" dt="2024-04-30T23:45:22.156" v="51" actId="26606"/>
          <ac:graphicFrameMkLst>
            <pc:docMk/>
            <pc:sldMk cId="1453784683" sldId="363"/>
            <ac:graphicFrameMk id="5" creationId="{52303669-ED6D-E794-D23E-5529D81515FA}"/>
          </ac:graphicFrameMkLst>
        </pc:graphicFrameChg>
      </pc:sldChg>
      <pc:sldChg chg="modSp">
        <pc:chgData name="Marc Bushong" userId="1013bf03-9402-4468-9e1e-aca453852e56" providerId="ADAL" clId="{18C84BE7-B5B4-4F3B-98CA-758D85796A96}" dt="2024-04-30T21:20:25.275" v="29"/>
        <pc:sldMkLst>
          <pc:docMk/>
          <pc:sldMk cId="93195359" sldId="364"/>
        </pc:sldMkLst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93195359" sldId="364"/>
            <ac:spMk id="2" creationId="{FC2E5166-2FD2-F82C-EDC0-52F2FA191518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93195359" sldId="364"/>
            <ac:spMk id="3" creationId="{29C5797D-E899-0A16-9ED2-BC47C96CCCD2}"/>
          </ac:spMkLst>
        </pc:spChg>
      </pc:sldChg>
      <pc:sldChg chg="addSp delSp modSp mod">
        <pc:chgData name="Marc Bushong" userId="1013bf03-9402-4468-9e1e-aca453852e56" providerId="ADAL" clId="{18C84BE7-B5B4-4F3B-98CA-758D85796A96}" dt="2024-04-30T23:45:35.721" v="53" actId="26606"/>
        <pc:sldMkLst>
          <pc:docMk/>
          <pc:sldMk cId="390211005" sldId="365"/>
        </pc:sldMkLst>
        <pc:spChg chg="del mod">
          <ac:chgData name="Marc Bushong" userId="1013bf03-9402-4468-9e1e-aca453852e56" providerId="ADAL" clId="{18C84BE7-B5B4-4F3B-98CA-758D85796A96}" dt="2024-04-30T23:45:35.721" v="53" actId="26606"/>
          <ac:spMkLst>
            <pc:docMk/>
            <pc:sldMk cId="390211005" sldId="365"/>
            <ac:spMk id="2" creationId="{1F4F2F40-290C-AAC3-2B50-2BBD7989BB05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90211005" sldId="365"/>
            <ac:spMk id="3" creationId="{7991DF4F-E91A-1D7F-AEC3-2D4E89C61B5F}"/>
          </ac:spMkLst>
        </pc:spChg>
        <pc:graphicFrameChg chg="add">
          <ac:chgData name="Marc Bushong" userId="1013bf03-9402-4468-9e1e-aca453852e56" providerId="ADAL" clId="{18C84BE7-B5B4-4F3B-98CA-758D85796A96}" dt="2024-04-30T23:45:35.721" v="53" actId="26606"/>
          <ac:graphicFrameMkLst>
            <pc:docMk/>
            <pc:sldMk cId="390211005" sldId="365"/>
            <ac:graphicFrameMk id="5" creationId="{E50A9B80-A1C1-F594-2823-4DE765B19089}"/>
          </ac:graphicFrameMkLst>
        </pc:graphicFrameChg>
      </pc:sldChg>
      <pc:sldChg chg="addSp modSp mod setBg">
        <pc:chgData name="Marc Bushong" userId="1013bf03-9402-4468-9e1e-aca453852e56" providerId="ADAL" clId="{18C84BE7-B5B4-4F3B-98CA-758D85796A96}" dt="2024-05-04T15:37:41.199" v="2209" actId="27636"/>
        <pc:sldMkLst>
          <pc:docMk/>
          <pc:sldMk cId="2574960580" sldId="366"/>
        </pc:sldMkLst>
        <pc:spChg chg="mod">
          <ac:chgData name="Marc Bushong" userId="1013bf03-9402-4468-9e1e-aca453852e56" providerId="ADAL" clId="{18C84BE7-B5B4-4F3B-98CA-758D85796A96}" dt="2024-05-04T15:37:41.199" v="2209" actId="27636"/>
          <ac:spMkLst>
            <pc:docMk/>
            <pc:sldMk cId="2574960580" sldId="366"/>
            <ac:spMk id="2" creationId="{18B52075-D17A-B1EC-27C0-BE10E5CFCDC9}"/>
          </ac:spMkLst>
        </pc:spChg>
        <pc:spChg chg="mo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3" creationId="{CB49F4CF-B210-1C30-36AA-AEFF1DD63143}"/>
          </ac:spMkLst>
        </pc:spChg>
        <pc:spChg chg="ad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8" creationId="{B6CDA21F-E7AF-4C75-8395-33F58D5B0E45}"/>
          </ac:spMkLst>
        </pc:spChg>
        <pc:spChg chg="add">
          <ac:chgData name="Marc Bushong" userId="1013bf03-9402-4468-9e1e-aca453852e56" providerId="ADAL" clId="{18C84BE7-B5B4-4F3B-98CA-758D85796A96}" dt="2024-04-30T23:46:09.678" v="54" actId="26606"/>
          <ac:spMkLst>
            <pc:docMk/>
            <pc:sldMk cId="2574960580" sldId="366"/>
            <ac:spMk id="15" creationId="{D5B0017B-2ECA-49AF-B397-DC140825DF8D}"/>
          </ac:spMkLst>
        </pc:spChg>
        <pc:grpChg chg="add">
          <ac:chgData name="Marc Bushong" userId="1013bf03-9402-4468-9e1e-aca453852e56" providerId="ADAL" clId="{18C84BE7-B5B4-4F3B-98CA-758D85796A96}" dt="2024-04-30T23:46:09.678" v="54" actId="26606"/>
          <ac:grpSpMkLst>
            <pc:docMk/>
            <pc:sldMk cId="2574960580" sldId="366"/>
            <ac:grpSpMk id="10" creationId="{AE1C45F0-260A-458C-96ED-C1F6D2151219}"/>
          </ac:grpSpMkLst>
        </pc:grpChg>
        <pc:cxnChg chg="add">
          <ac:chgData name="Marc Bushong" userId="1013bf03-9402-4468-9e1e-aca453852e56" providerId="ADAL" clId="{18C84BE7-B5B4-4F3B-98CA-758D85796A96}" dt="2024-04-30T23:46:09.678" v="54" actId="26606"/>
          <ac:cxnSpMkLst>
            <pc:docMk/>
            <pc:sldMk cId="2574960580" sldId="366"/>
            <ac:cxnSpMk id="17" creationId="{6CF1BAF6-AD41-4082-B212-8A1F9A2E8779}"/>
          </ac:cxnSpMkLst>
        </pc:cxnChg>
      </pc:sldChg>
      <pc:sldChg chg="addSp delSp modSp mod setBg">
        <pc:chgData name="Marc Bushong" userId="1013bf03-9402-4468-9e1e-aca453852e56" providerId="ADAL" clId="{18C84BE7-B5B4-4F3B-98CA-758D85796A96}" dt="2024-04-30T23:46:20.733" v="59" actId="26606"/>
        <pc:sldMkLst>
          <pc:docMk/>
          <pc:sldMk cId="762055090" sldId="367"/>
        </pc:sldMkLst>
        <pc:spChg chg="add del mo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2" creationId="{78CA1271-3E67-570A-0DA7-0C098E2DB712}"/>
          </ac:spMkLst>
        </pc:spChg>
        <pc:spChg chg="mo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3" creationId="{AA487DFC-7FF0-82F0-5C11-CAD9F10366C8}"/>
          </ac:spMkLst>
        </pc:spChg>
        <pc:spChg chg="add del">
          <ac:chgData name="Marc Bushong" userId="1013bf03-9402-4468-9e1e-aca453852e56" providerId="ADAL" clId="{18C84BE7-B5B4-4F3B-98CA-758D85796A96}" dt="2024-04-30T23:46:20.093" v="56" actId="26606"/>
          <ac:spMkLst>
            <pc:docMk/>
            <pc:sldMk cId="762055090" sldId="367"/>
            <ac:spMk id="9" creationId="{56E9B3E6-E277-4D68-BA48-9CB43FFBD6E2}"/>
          </ac:spMkLst>
        </pc:spChg>
        <pc:spChg chg="add del">
          <ac:chgData name="Marc Bushong" userId="1013bf03-9402-4468-9e1e-aca453852e56" providerId="ADAL" clId="{18C84BE7-B5B4-4F3B-98CA-758D85796A96}" dt="2024-04-30T23:46:20.093" v="56" actId="26606"/>
          <ac:spMkLst>
            <pc:docMk/>
            <pc:sldMk cId="762055090" sldId="367"/>
            <ac:spMk id="16" creationId="{D5B0017B-2ECA-49AF-B397-DC140825DF8D}"/>
          </ac:spMkLst>
        </pc:spChg>
        <pc:spChg chg="add del">
          <ac:chgData name="Marc Bushong" userId="1013bf03-9402-4468-9e1e-aca453852e56" providerId="ADAL" clId="{18C84BE7-B5B4-4F3B-98CA-758D85796A96}" dt="2024-04-30T23:46:20.716" v="58" actId="26606"/>
          <ac:spMkLst>
            <pc:docMk/>
            <pc:sldMk cId="762055090" sldId="367"/>
            <ac:spMk id="20" creationId="{56E9B3E6-E277-4D68-BA48-9CB43FFBD6E2}"/>
          </ac:spMkLst>
        </pc:spChg>
        <pc:spChg chg="add del">
          <ac:chgData name="Marc Bushong" userId="1013bf03-9402-4468-9e1e-aca453852e56" providerId="ADAL" clId="{18C84BE7-B5B4-4F3B-98CA-758D85796A96}" dt="2024-04-30T23:46:20.716" v="58" actId="26606"/>
          <ac:spMkLst>
            <pc:docMk/>
            <pc:sldMk cId="762055090" sldId="367"/>
            <ac:spMk id="25" creationId="{D5B0017B-2ECA-49AF-B397-DC140825DF8D}"/>
          </ac:spMkLst>
        </pc:spChg>
        <pc:spChg chg="ad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29" creationId="{56E9B3E6-E277-4D68-BA48-9CB43FFBD6E2}"/>
          </ac:spMkLst>
        </pc:spChg>
        <pc:spChg chg="add">
          <ac:chgData name="Marc Bushong" userId="1013bf03-9402-4468-9e1e-aca453852e56" providerId="ADAL" clId="{18C84BE7-B5B4-4F3B-98CA-758D85796A96}" dt="2024-04-30T23:46:20.733" v="59" actId="26606"/>
          <ac:spMkLst>
            <pc:docMk/>
            <pc:sldMk cId="762055090" sldId="367"/>
            <ac:spMk id="31" creationId="{D5B0017B-2ECA-49AF-B397-DC140825DF8D}"/>
          </ac:spMkLst>
        </pc:spChg>
        <pc:grpChg chg="add del">
          <ac:chgData name="Marc Bushong" userId="1013bf03-9402-4468-9e1e-aca453852e56" providerId="ADAL" clId="{18C84BE7-B5B4-4F3B-98CA-758D85796A96}" dt="2024-04-30T23:46:20.093" v="56" actId="26606"/>
          <ac:grpSpMkLst>
            <pc:docMk/>
            <pc:sldMk cId="762055090" sldId="367"/>
            <ac:grpSpMk id="11" creationId="{AE1C45F0-260A-458C-96ED-C1F6D2151219}"/>
          </ac:grpSpMkLst>
        </pc:grpChg>
        <pc:grpChg chg="add del">
          <ac:chgData name="Marc Bushong" userId="1013bf03-9402-4468-9e1e-aca453852e56" providerId="ADAL" clId="{18C84BE7-B5B4-4F3B-98CA-758D85796A96}" dt="2024-04-30T23:46:20.716" v="58" actId="26606"/>
          <ac:grpSpMkLst>
            <pc:docMk/>
            <pc:sldMk cId="762055090" sldId="367"/>
            <ac:grpSpMk id="21" creationId="{AE1C45F0-260A-458C-96ED-C1F6D2151219}"/>
          </ac:grpSpMkLst>
        </pc:grpChg>
        <pc:grpChg chg="add">
          <ac:chgData name="Marc Bushong" userId="1013bf03-9402-4468-9e1e-aca453852e56" providerId="ADAL" clId="{18C84BE7-B5B4-4F3B-98CA-758D85796A96}" dt="2024-04-30T23:46:20.733" v="59" actId="26606"/>
          <ac:grpSpMkLst>
            <pc:docMk/>
            <pc:sldMk cId="762055090" sldId="367"/>
            <ac:grpSpMk id="30" creationId="{AE1C45F0-260A-458C-96ED-C1F6D2151219}"/>
          </ac:grpSpMkLst>
        </pc:grpChg>
        <pc:graphicFrameChg chg="add del">
          <ac:chgData name="Marc Bushong" userId="1013bf03-9402-4468-9e1e-aca453852e56" providerId="ADAL" clId="{18C84BE7-B5B4-4F3B-98CA-758D85796A96}" dt="2024-04-30T23:46:20.093" v="56" actId="26606"/>
          <ac:graphicFrameMkLst>
            <pc:docMk/>
            <pc:sldMk cId="762055090" sldId="367"/>
            <ac:graphicFrameMk id="5" creationId="{7B7084C2-100A-0456-933B-EB8D1CDEA4BF}"/>
          </ac:graphicFrameMkLst>
        </pc:graphicFrameChg>
        <pc:graphicFrameChg chg="add del">
          <ac:chgData name="Marc Bushong" userId="1013bf03-9402-4468-9e1e-aca453852e56" providerId="ADAL" clId="{18C84BE7-B5B4-4F3B-98CA-758D85796A96}" dt="2024-04-30T23:46:20.716" v="58" actId="26606"/>
          <ac:graphicFrameMkLst>
            <pc:docMk/>
            <pc:sldMk cId="762055090" sldId="367"/>
            <ac:graphicFrameMk id="27" creationId="{4F84A2FF-6B96-11EC-7981-3572431062EA}"/>
          </ac:graphicFrameMkLst>
        </pc:graphicFrameChg>
        <pc:graphicFrameChg chg="add">
          <ac:chgData name="Marc Bushong" userId="1013bf03-9402-4468-9e1e-aca453852e56" providerId="ADAL" clId="{18C84BE7-B5B4-4F3B-98CA-758D85796A96}" dt="2024-04-30T23:46:20.733" v="59" actId="26606"/>
          <ac:graphicFrameMkLst>
            <pc:docMk/>
            <pc:sldMk cId="762055090" sldId="367"/>
            <ac:graphicFrameMk id="33" creationId="{7B7084C2-100A-0456-933B-EB8D1CDEA4BF}"/>
          </ac:graphicFrameMkLst>
        </pc:graphicFrameChg>
        <pc:cxnChg chg="add del">
          <ac:chgData name="Marc Bushong" userId="1013bf03-9402-4468-9e1e-aca453852e56" providerId="ADAL" clId="{18C84BE7-B5B4-4F3B-98CA-758D85796A96}" dt="2024-04-30T23:46:20.093" v="56" actId="26606"/>
          <ac:cxnSpMkLst>
            <pc:docMk/>
            <pc:sldMk cId="762055090" sldId="367"/>
            <ac:cxnSpMk id="18" creationId="{6CF1BAF6-AD41-4082-B212-8A1F9A2E8779}"/>
          </ac:cxnSpMkLst>
        </pc:cxnChg>
        <pc:cxnChg chg="add del">
          <ac:chgData name="Marc Bushong" userId="1013bf03-9402-4468-9e1e-aca453852e56" providerId="ADAL" clId="{18C84BE7-B5B4-4F3B-98CA-758D85796A96}" dt="2024-04-30T23:46:20.716" v="58" actId="26606"/>
          <ac:cxnSpMkLst>
            <pc:docMk/>
            <pc:sldMk cId="762055090" sldId="367"/>
            <ac:cxnSpMk id="26" creationId="{6CF1BAF6-AD41-4082-B212-8A1F9A2E8779}"/>
          </ac:cxnSpMkLst>
        </pc:cxnChg>
        <pc:cxnChg chg="add">
          <ac:chgData name="Marc Bushong" userId="1013bf03-9402-4468-9e1e-aca453852e56" providerId="ADAL" clId="{18C84BE7-B5B4-4F3B-98CA-758D85796A96}" dt="2024-04-30T23:46:20.733" v="59" actId="26606"/>
          <ac:cxnSpMkLst>
            <pc:docMk/>
            <pc:sldMk cId="762055090" sldId="367"/>
            <ac:cxnSpMk id="32" creationId="{6CF1BAF6-AD41-4082-B212-8A1F9A2E8779}"/>
          </ac:cxnSpMkLst>
        </pc:cxnChg>
      </pc:sldChg>
      <pc:sldChg chg="addSp delSp modSp mod">
        <pc:chgData name="Marc Bushong" userId="1013bf03-9402-4468-9e1e-aca453852e56" providerId="ADAL" clId="{18C84BE7-B5B4-4F3B-98CA-758D85796A96}" dt="2024-04-30T23:46:36.150" v="60" actId="26606"/>
        <pc:sldMkLst>
          <pc:docMk/>
          <pc:sldMk cId="2839719829" sldId="368"/>
        </pc:sldMkLst>
        <pc:spChg chg="del mod">
          <ac:chgData name="Marc Bushong" userId="1013bf03-9402-4468-9e1e-aca453852e56" providerId="ADAL" clId="{18C84BE7-B5B4-4F3B-98CA-758D85796A96}" dt="2024-04-30T23:46:36.150" v="60" actId="26606"/>
          <ac:spMkLst>
            <pc:docMk/>
            <pc:sldMk cId="2839719829" sldId="368"/>
            <ac:spMk id="2" creationId="{19A8CC89-8E40-8E6C-939E-88F9B8F389D0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2839719829" sldId="368"/>
            <ac:spMk id="3" creationId="{8F3D99A3-7053-296A-C062-0B1DF50FD0F6}"/>
          </ac:spMkLst>
        </pc:spChg>
        <pc:graphicFrameChg chg="add">
          <ac:chgData name="Marc Bushong" userId="1013bf03-9402-4468-9e1e-aca453852e56" providerId="ADAL" clId="{18C84BE7-B5B4-4F3B-98CA-758D85796A96}" dt="2024-04-30T23:46:36.150" v="60" actId="26606"/>
          <ac:graphicFrameMkLst>
            <pc:docMk/>
            <pc:sldMk cId="2839719829" sldId="368"/>
            <ac:graphicFrameMk id="5" creationId="{24E551DF-3FE5-6D9A-3787-2E5EA1FF4B53}"/>
          </ac:graphicFrameMkLst>
        </pc:graphicFrameChg>
      </pc:sldChg>
      <pc:sldChg chg="modSp del">
        <pc:chgData name="Marc Bushong" userId="1013bf03-9402-4468-9e1e-aca453852e56" providerId="ADAL" clId="{18C84BE7-B5B4-4F3B-98CA-758D85796A96}" dt="2024-05-04T16:18:09.193" v="2256" actId="47"/>
        <pc:sldMkLst>
          <pc:docMk/>
          <pc:sldMk cId="3460702544" sldId="369"/>
        </pc:sldMkLst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460702544" sldId="369"/>
            <ac:spMk id="2" creationId="{2811CCB4-E3DD-B4F6-D6F9-9B647AF72CC7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460702544" sldId="369"/>
            <ac:spMk id="3" creationId="{1674B0CF-E80A-9C53-3D9C-F0CE66722423}"/>
          </ac:spMkLst>
        </pc:spChg>
      </pc:sldChg>
      <pc:sldChg chg="modSp">
        <pc:chgData name="Marc Bushong" userId="1013bf03-9402-4468-9e1e-aca453852e56" providerId="ADAL" clId="{18C84BE7-B5B4-4F3B-98CA-758D85796A96}" dt="2024-04-30T21:20:25.275" v="29"/>
        <pc:sldMkLst>
          <pc:docMk/>
          <pc:sldMk cId="3513775154" sldId="370"/>
        </pc:sldMkLst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513775154" sldId="370"/>
            <ac:spMk id="2" creationId="{3EE80822-FAAE-F4F5-07F0-B247953F1C81}"/>
          </ac:spMkLst>
        </pc:spChg>
        <pc:spChg chg="mod">
          <ac:chgData name="Marc Bushong" userId="1013bf03-9402-4468-9e1e-aca453852e56" providerId="ADAL" clId="{18C84BE7-B5B4-4F3B-98CA-758D85796A96}" dt="2024-04-30T21:20:25.275" v="29"/>
          <ac:spMkLst>
            <pc:docMk/>
            <pc:sldMk cId="3513775154" sldId="370"/>
            <ac:spMk id="3" creationId="{B01BB223-3903-58F5-0DF5-1808DBD841FD}"/>
          </ac:spMkLst>
        </pc:spChg>
      </pc:sldChg>
      <pc:sldChg chg="addSp modSp mod setBg">
        <pc:chgData name="Marc Bushong" userId="1013bf03-9402-4468-9e1e-aca453852e56" providerId="ADAL" clId="{18C84BE7-B5B4-4F3B-98CA-758D85796A96}" dt="2024-05-01T16:09:16.513" v="1087" actId="20577"/>
        <pc:sldMkLst>
          <pc:docMk/>
          <pc:sldMk cId="4236931533" sldId="371"/>
        </pc:sldMkLst>
        <pc:spChg chg="mod">
          <ac:chgData name="Marc Bushong" userId="1013bf03-9402-4468-9e1e-aca453852e56" providerId="ADAL" clId="{18C84BE7-B5B4-4F3B-98CA-758D85796A96}" dt="2024-05-01T15:22:13.391" v="1018" actId="20577"/>
          <ac:spMkLst>
            <pc:docMk/>
            <pc:sldMk cId="4236931533" sldId="371"/>
            <ac:spMk id="2" creationId="{ED335271-6E5E-56E3-4BBD-4ABBD9B224F9}"/>
          </ac:spMkLst>
        </pc:spChg>
        <pc:spChg chg="mod">
          <ac:chgData name="Marc Bushong" userId="1013bf03-9402-4468-9e1e-aca453852e56" providerId="ADAL" clId="{18C84BE7-B5B4-4F3B-98CA-758D85796A96}" dt="2024-05-01T16:09:16.513" v="1087" actId="20577"/>
          <ac:spMkLst>
            <pc:docMk/>
            <pc:sldMk cId="4236931533" sldId="371"/>
            <ac:spMk id="3" creationId="{B0C0084F-006C-D00E-2470-237999EA1C5C}"/>
          </ac:spMkLst>
        </pc:spChg>
        <pc:spChg chg="add">
          <ac:chgData name="Marc Bushong" userId="1013bf03-9402-4468-9e1e-aca453852e56" providerId="ADAL" clId="{18C84BE7-B5B4-4F3B-98CA-758D85796A96}" dt="2024-04-30T23:47:12.635" v="61" actId="26606"/>
          <ac:spMkLst>
            <pc:docMk/>
            <pc:sldMk cId="4236931533" sldId="371"/>
            <ac:spMk id="8" creationId="{081EA652-8C6A-4E69-BEB9-170809474553}"/>
          </ac:spMkLst>
        </pc:spChg>
        <pc:spChg chg="add">
          <ac:chgData name="Marc Bushong" userId="1013bf03-9402-4468-9e1e-aca453852e56" providerId="ADAL" clId="{18C84BE7-B5B4-4F3B-98CA-758D85796A96}" dt="2024-04-30T23:47:12.635" v="61" actId="26606"/>
          <ac:spMkLst>
            <pc:docMk/>
            <pc:sldMk cId="4236931533" sldId="371"/>
            <ac:spMk id="10" creationId="{5298780A-33B9-4EA2-8F67-DE68AD62841B}"/>
          </ac:spMkLst>
        </pc:spChg>
        <pc:spChg chg="add">
          <ac:chgData name="Marc Bushong" userId="1013bf03-9402-4468-9e1e-aca453852e56" providerId="ADAL" clId="{18C84BE7-B5B4-4F3B-98CA-758D85796A96}" dt="2024-04-30T23:47:12.635" v="61" actId="26606"/>
          <ac:spMkLst>
            <pc:docMk/>
            <pc:sldMk cId="4236931533" sldId="371"/>
            <ac:spMk id="12" creationId="{7F488E8B-4E1E-4402-8935-D4E6C02615C7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4-30T23:47:26.667" v="64" actId="26606"/>
        <pc:sldMkLst>
          <pc:docMk/>
          <pc:sldMk cId="2347782719" sldId="372"/>
        </pc:sldMkLst>
        <pc:spChg chg="del mod">
          <ac:chgData name="Marc Bushong" userId="1013bf03-9402-4468-9e1e-aca453852e56" providerId="ADAL" clId="{18C84BE7-B5B4-4F3B-98CA-758D85796A96}" dt="2024-04-30T23:47:26.667" v="64" actId="26606"/>
          <ac:spMkLst>
            <pc:docMk/>
            <pc:sldMk cId="2347782719" sldId="372"/>
            <ac:spMk id="2" creationId="{3A4B8181-B4DD-9C6A-52E0-F3D512F0C70A}"/>
          </ac:spMkLst>
        </pc:spChg>
        <pc:spChg chg="mod">
          <ac:chgData name="Marc Bushong" userId="1013bf03-9402-4468-9e1e-aca453852e56" providerId="ADAL" clId="{18C84BE7-B5B4-4F3B-98CA-758D85796A96}" dt="2024-04-30T23:47:26.667" v="64" actId="26606"/>
          <ac:spMkLst>
            <pc:docMk/>
            <pc:sldMk cId="2347782719" sldId="372"/>
            <ac:spMk id="3" creationId="{F88DECC9-DA21-5E75-1462-DF16E15EBE02}"/>
          </ac:spMkLst>
        </pc:spChg>
        <pc:spChg chg="add del">
          <ac:chgData name="Marc Bushong" userId="1013bf03-9402-4468-9e1e-aca453852e56" providerId="ADAL" clId="{18C84BE7-B5B4-4F3B-98CA-758D85796A96}" dt="2024-04-30T23:47:26.653" v="63" actId="26606"/>
          <ac:spMkLst>
            <pc:docMk/>
            <pc:sldMk cId="2347782719" sldId="372"/>
            <ac:spMk id="8" creationId="{DBF61EA3-B236-439E-9C0B-340980D56BEE}"/>
          </ac:spMkLst>
        </pc:spChg>
        <pc:spChg chg="add del">
          <ac:chgData name="Marc Bushong" userId="1013bf03-9402-4468-9e1e-aca453852e56" providerId="ADAL" clId="{18C84BE7-B5B4-4F3B-98CA-758D85796A96}" dt="2024-04-30T23:47:26.653" v="63" actId="26606"/>
          <ac:spMkLst>
            <pc:docMk/>
            <pc:sldMk cId="2347782719" sldId="372"/>
            <ac:spMk id="14" creationId="{E659831F-0D9A-4C63-9EBB-8435B85A440F}"/>
          </ac:spMkLst>
        </pc:spChg>
        <pc:spChg chg="add">
          <ac:chgData name="Marc Bushong" userId="1013bf03-9402-4468-9e1e-aca453852e56" providerId="ADAL" clId="{18C84BE7-B5B4-4F3B-98CA-758D85796A96}" dt="2024-04-30T23:47:26.667" v="64" actId="26606"/>
          <ac:spMkLst>
            <pc:docMk/>
            <pc:sldMk cId="2347782719" sldId="372"/>
            <ac:spMk id="16" creationId="{B50AB553-2A96-4A92-96F2-93548E096954}"/>
          </ac:spMkLst>
        </pc:spChg>
        <pc:grpChg chg="add del">
          <ac:chgData name="Marc Bushong" userId="1013bf03-9402-4468-9e1e-aca453852e56" providerId="ADAL" clId="{18C84BE7-B5B4-4F3B-98CA-758D85796A96}" dt="2024-04-30T23:47:26.653" v="63" actId="26606"/>
          <ac:grpSpMkLst>
            <pc:docMk/>
            <pc:sldMk cId="2347782719" sldId="372"/>
            <ac:grpSpMk id="10" creationId="{28FAF094-D087-493F-8DF9-A486C2D6BBAA}"/>
          </ac:grpSpMkLst>
        </pc:grpChg>
        <pc:graphicFrameChg chg="add">
          <ac:chgData name="Marc Bushong" userId="1013bf03-9402-4468-9e1e-aca453852e56" providerId="ADAL" clId="{18C84BE7-B5B4-4F3B-98CA-758D85796A96}" dt="2024-04-30T23:47:26.667" v="64" actId="26606"/>
          <ac:graphicFrameMkLst>
            <pc:docMk/>
            <pc:sldMk cId="2347782719" sldId="372"/>
            <ac:graphicFrameMk id="5" creationId="{87A972AA-F3B6-F96E-6295-B61F44264DEB}"/>
          </ac:graphicFrameMkLst>
        </pc:graphicFrameChg>
        <pc:picChg chg="add">
          <ac:chgData name="Marc Bushong" userId="1013bf03-9402-4468-9e1e-aca453852e56" providerId="ADAL" clId="{18C84BE7-B5B4-4F3B-98CA-758D85796A96}" dt="2024-04-30T23:47:26.667" v="64" actId="26606"/>
          <ac:picMkLst>
            <pc:docMk/>
            <pc:sldMk cId="2347782719" sldId="372"/>
            <ac:picMk id="6" creationId="{DD7BDD46-8543-B5BB-5174-B80CC02D7CF6}"/>
          </ac:picMkLst>
        </pc:picChg>
      </pc:sldChg>
      <pc:sldChg chg="addSp delSp modSp mod setBg">
        <pc:chgData name="Marc Bushong" userId="1013bf03-9402-4468-9e1e-aca453852e56" providerId="ADAL" clId="{18C84BE7-B5B4-4F3B-98CA-758D85796A96}" dt="2024-05-04T13:15:17.950" v="1780" actId="20577"/>
        <pc:sldMkLst>
          <pc:docMk/>
          <pc:sldMk cId="1550150990" sldId="373"/>
        </pc:sldMkLst>
        <pc:spChg chg="del mod">
          <ac:chgData name="Marc Bushong" userId="1013bf03-9402-4468-9e1e-aca453852e56" providerId="ADAL" clId="{18C84BE7-B5B4-4F3B-98CA-758D85796A96}" dt="2024-04-30T23:47:43.458" v="66" actId="26606"/>
          <ac:spMkLst>
            <pc:docMk/>
            <pc:sldMk cId="1550150990" sldId="373"/>
            <ac:spMk id="2" creationId="{F5EB3C63-2BA3-2286-9C1B-17CECA074B81}"/>
          </ac:spMkLst>
        </pc:spChg>
        <pc:spChg chg="mod">
          <ac:chgData name="Marc Bushong" userId="1013bf03-9402-4468-9e1e-aca453852e56" providerId="ADAL" clId="{18C84BE7-B5B4-4F3B-98CA-758D85796A96}" dt="2024-04-30T23:47:43.458" v="66" actId="26606"/>
          <ac:spMkLst>
            <pc:docMk/>
            <pc:sldMk cId="1550150990" sldId="373"/>
            <ac:spMk id="3" creationId="{1937B6F4-B62D-6782-095D-6C71DB1F7084}"/>
          </ac:spMkLst>
        </pc:spChg>
        <pc:spChg chg="add">
          <ac:chgData name="Marc Bushong" userId="1013bf03-9402-4468-9e1e-aca453852e56" providerId="ADAL" clId="{18C84BE7-B5B4-4F3B-98CA-758D85796A96}" dt="2024-04-30T23:47:43.458" v="66" actId="26606"/>
          <ac:spMkLst>
            <pc:docMk/>
            <pc:sldMk cId="1550150990" sldId="373"/>
            <ac:spMk id="10" creationId="{B50AB553-2A96-4A92-96F2-93548E096954}"/>
          </ac:spMkLst>
        </pc:spChg>
        <pc:graphicFrameChg chg="add mod">
          <ac:chgData name="Marc Bushong" userId="1013bf03-9402-4468-9e1e-aca453852e56" providerId="ADAL" clId="{18C84BE7-B5B4-4F3B-98CA-758D85796A96}" dt="2024-05-04T13:15:17.950" v="1780" actId="20577"/>
          <ac:graphicFrameMkLst>
            <pc:docMk/>
            <pc:sldMk cId="1550150990" sldId="373"/>
            <ac:graphicFrameMk id="5" creationId="{C0180949-05A7-BFB3-8C14-84C66A684B0E}"/>
          </ac:graphicFrameMkLst>
        </pc:graphicFrameChg>
        <pc:picChg chg="add">
          <ac:chgData name="Marc Bushong" userId="1013bf03-9402-4468-9e1e-aca453852e56" providerId="ADAL" clId="{18C84BE7-B5B4-4F3B-98CA-758D85796A96}" dt="2024-04-30T23:47:43.458" v="66" actId="26606"/>
          <ac:picMkLst>
            <pc:docMk/>
            <pc:sldMk cId="1550150990" sldId="373"/>
            <ac:picMk id="6" creationId="{B505B32B-BECD-538F-D5F6-B7C3B0CC660A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1946776889" sldId="374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1946776889" sldId="374"/>
            <ac:spMk id="3" creationId="{D4F7935A-46F1-1ED8-B29B-707A48E73450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5-04T16:20:00.808" v="2349" actId="113"/>
        <pc:sldMkLst>
          <pc:docMk/>
          <pc:sldMk cId="2870410078" sldId="375"/>
        </pc:sldMkLst>
        <pc:spChg chg="del mod">
          <ac:chgData name="Marc Bushong" userId="1013bf03-9402-4468-9e1e-aca453852e56" providerId="ADAL" clId="{18C84BE7-B5B4-4F3B-98CA-758D85796A96}" dt="2024-04-30T23:56:23.217" v="88" actId="26606"/>
          <ac:spMkLst>
            <pc:docMk/>
            <pc:sldMk cId="2870410078" sldId="375"/>
            <ac:spMk id="2" creationId="{3DD45B7F-12AD-D116-E1D6-80D1C0D83CE2}"/>
          </ac:spMkLst>
        </pc:spChg>
        <pc:spChg chg="mod">
          <ac:chgData name="Marc Bushong" userId="1013bf03-9402-4468-9e1e-aca453852e56" providerId="ADAL" clId="{18C84BE7-B5B4-4F3B-98CA-758D85796A96}" dt="2024-04-30T23:56:23.217" v="88" actId="26606"/>
          <ac:spMkLst>
            <pc:docMk/>
            <pc:sldMk cId="2870410078" sldId="375"/>
            <ac:spMk id="3" creationId="{284DE6C3-84A9-7D87-C4FA-F12E87370F4D}"/>
          </ac:spMkLst>
        </pc:spChg>
        <pc:spChg chg="add">
          <ac:chgData name="Marc Bushong" userId="1013bf03-9402-4468-9e1e-aca453852e56" providerId="ADAL" clId="{18C84BE7-B5B4-4F3B-98CA-758D85796A96}" dt="2024-04-30T23:56:23.217" v="88" actId="26606"/>
          <ac:spMkLst>
            <pc:docMk/>
            <pc:sldMk cId="2870410078" sldId="375"/>
            <ac:spMk id="10" creationId="{257363FD-7E77-4145-9483-331A807ADF0E}"/>
          </ac:spMkLst>
        </pc:spChg>
        <pc:graphicFrameChg chg="add mod">
          <ac:chgData name="Marc Bushong" userId="1013bf03-9402-4468-9e1e-aca453852e56" providerId="ADAL" clId="{18C84BE7-B5B4-4F3B-98CA-758D85796A96}" dt="2024-05-04T16:20:00.808" v="2349" actId="113"/>
          <ac:graphicFrameMkLst>
            <pc:docMk/>
            <pc:sldMk cId="2870410078" sldId="375"/>
            <ac:graphicFrameMk id="5" creationId="{89941A00-5CED-D775-05D4-4CB1FCC13D0E}"/>
          </ac:graphicFrameMkLst>
        </pc:graphicFrameChg>
        <pc:picChg chg="add">
          <ac:chgData name="Marc Bushong" userId="1013bf03-9402-4468-9e1e-aca453852e56" providerId="ADAL" clId="{18C84BE7-B5B4-4F3B-98CA-758D85796A96}" dt="2024-04-30T23:56:23.217" v="88" actId="26606"/>
          <ac:picMkLst>
            <pc:docMk/>
            <pc:sldMk cId="2870410078" sldId="375"/>
            <ac:picMk id="6" creationId="{9B8B92EF-947F-2DC7-425C-A6B80BDF198F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454408515" sldId="376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54408515" sldId="376"/>
            <ac:spMk id="2" creationId="{C768D7D4-0AC5-6D90-0300-E5595E961338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54408515" sldId="376"/>
            <ac:spMk id="3" creationId="{48A5648F-9D6F-4A3A-40AE-FB553CB1393E}"/>
          </ac:spMkLst>
        </pc:spChg>
      </pc:sldChg>
      <pc:sldChg chg="addSp delSp modSp mod">
        <pc:chgData name="Marc Bushong" userId="1013bf03-9402-4468-9e1e-aca453852e56" providerId="ADAL" clId="{18C84BE7-B5B4-4F3B-98CA-758D85796A96}" dt="2024-04-30T23:54:33.374" v="76" actId="1076"/>
        <pc:sldMkLst>
          <pc:docMk/>
          <pc:sldMk cId="2607165380" sldId="377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607165380" sldId="377"/>
            <ac:spMk id="10" creationId="{FD24CA82-A7B4-EB03-28BF-3212CB341962}"/>
          </ac:spMkLst>
        </pc:spChg>
        <pc:picChg chg="add mod">
          <ac:chgData name="Marc Bushong" userId="1013bf03-9402-4468-9e1e-aca453852e56" providerId="ADAL" clId="{18C84BE7-B5B4-4F3B-98CA-758D85796A96}" dt="2024-04-30T23:54:33.374" v="76" actId="1076"/>
          <ac:picMkLst>
            <pc:docMk/>
            <pc:sldMk cId="2607165380" sldId="377"/>
            <ac:picMk id="3" creationId="{5647F1A7-DC34-2542-B0F0-D78A82BA99F7}"/>
          </ac:picMkLst>
        </pc:picChg>
        <pc:picChg chg="del">
          <ac:chgData name="Marc Bushong" userId="1013bf03-9402-4468-9e1e-aca453852e56" providerId="ADAL" clId="{18C84BE7-B5B4-4F3B-98CA-758D85796A96}" dt="2024-04-30T23:54:22.642" v="71" actId="478"/>
          <ac:picMkLst>
            <pc:docMk/>
            <pc:sldMk cId="2607165380" sldId="377"/>
            <ac:picMk id="7" creationId="{3AFE9E9E-351A-B8A1-DF8F-14B19B25116F}"/>
          </ac:picMkLst>
        </pc:picChg>
      </pc:sldChg>
      <pc:sldChg chg="addSp delSp modSp mod">
        <pc:chgData name="Marc Bushong" userId="1013bf03-9402-4468-9e1e-aca453852e56" providerId="ADAL" clId="{18C84BE7-B5B4-4F3B-98CA-758D85796A96}" dt="2024-05-01T16:08:13.703" v="1078" actId="14100"/>
        <pc:sldMkLst>
          <pc:docMk/>
          <pc:sldMk cId="470484977" sldId="378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70484977" sldId="378"/>
            <ac:spMk id="2" creationId="{2A49CF4D-8B9C-86AC-CBB0-F76016A248BB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470484977" sldId="378"/>
            <ac:spMk id="3" creationId="{AE5FFE4B-4270-1B62-76F0-CE4DD218B173}"/>
          </ac:spMkLst>
        </pc:spChg>
        <pc:picChg chg="add mod">
          <ac:chgData name="Marc Bushong" userId="1013bf03-9402-4468-9e1e-aca453852e56" providerId="ADAL" clId="{18C84BE7-B5B4-4F3B-98CA-758D85796A96}" dt="2024-05-01T16:08:13.703" v="1078" actId="14100"/>
          <ac:picMkLst>
            <pc:docMk/>
            <pc:sldMk cId="470484977" sldId="378"/>
            <ac:picMk id="5" creationId="{B689A27A-EE5D-349C-8EFB-67B37ACF4D3A}"/>
          </ac:picMkLst>
        </pc:picChg>
        <pc:picChg chg="del">
          <ac:chgData name="Marc Bushong" userId="1013bf03-9402-4468-9e1e-aca453852e56" providerId="ADAL" clId="{18C84BE7-B5B4-4F3B-98CA-758D85796A96}" dt="2024-05-01T16:08:09.050" v="1075" actId="478"/>
          <ac:picMkLst>
            <pc:docMk/>
            <pc:sldMk cId="470484977" sldId="378"/>
            <ac:picMk id="9" creationId="{D55610D5-1BE9-3001-F65A-B614FB96ED2E}"/>
          </ac:picMkLst>
        </pc:picChg>
      </pc:sldChg>
      <pc:sldChg chg="addSp delSp modSp mod">
        <pc:chgData name="Marc Bushong" userId="1013bf03-9402-4468-9e1e-aca453852e56" providerId="ADAL" clId="{18C84BE7-B5B4-4F3B-98CA-758D85796A96}" dt="2024-05-01T16:07:33.320" v="1074" actId="14100"/>
        <pc:sldMkLst>
          <pc:docMk/>
          <pc:sldMk cId="2151602361" sldId="379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151602361" sldId="379"/>
            <ac:spMk id="2" creationId="{997E841F-625B-EF04-B1A6-98694EAF5424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151602361" sldId="379"/>
            <ac:spMk id="3" creationId="{2F686022-1271-9047-1F4E-74BB5944697D}"/>
          </ac:spMkLst>
        </pc:spChg>
        <pc:picChg chg="add mod">
          <ac:chgData name="Marc Bushong" userId="1013bf03-9402-4468-9e1e-aca453852e56" providerId="ADAL" clId="{18C84BE7-B5B4-4F3B-98CA-758D85796A96}" dt="2024-05-01T16:07:33.320" v="1074" actId="14100"/>
          <ac:picMkLst>
            <pc:docMk/>
            <pc:sldMk cId="2151602361" sldId="379"/>
            <ac:picMk id="5" creationId="{2BFC069A-CB01-858A-F792-24E96F206BC8}"/>
          </ac:picMkLst>
        </pc:picChg>
        <pc:picChg chg="del">
          <ac:chgData name="Marc Bushong" userId="1013bf03-9402-4468-9e1e-aca453852e56" providerId="ADAL" clId="{18C84BE7-B5B4-4F3B-98CA-758D85796A96}" dt="2024-05-01T16:07:28.718" v="1071" actId="478"/>
          <ac:picMkLst>
            <pc:docMk/>
            <pc:sldMk cId="2151602361" sldId="379"/>
            <ac:picMk id="7" creationId="{FB751A5B-5A06-295C-35F2-C833817069A2}"/>
          </ac:picMkLst>
        </pc:picChg>
      </pc:sldChg>
      <pc:sldChg chg="addSp delSp modSp mod">
        <pc:chgData name="Marc Bushong" userId="1013bf03-9402-4468-9e1e-aca453852e56" providerId="ADAL" clId="{18C84BE7-B5B4-4F3B-98CA-758D85796A96}" dt="2024-04-30T23:52:34.122" v="70" actId="14100"/>
        <pc:sldMkLst>
          <pc:docMk/>
          <pc:sldMk cId="2412192092" sldId="380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412192092" sldId="380"/>
            <ac:spMk id="2" creationId="{E7879BAB-4C71-1D67-8411-0492FE14E031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412192092" sldId="380"/>
            <ac:spMk id="3" creationId="{396C4B57-65D2-C09F-CD70-BDA0C4E39921}"/>
          </ac:spMkLst>
        </pc:spChg>
        <pc:picChg chg="del">
          <ac:chgData name="Marc Bushong" userId="1013bf03-9402-4468-9e1e-aca453852e56" providerId="ADAL" clId="{18C84BE7-B5B4-4F3B-98CA-758D85796A96}" dt="2024-04-30T23:52:28.720" v="67" actId="478"/>
          <ac:picMkLst>
            <pc:docMk/>
            <pc:sldMk cId="2412192092" sldId="380"/>
            <ac:picMk id="5" creationId="{495EAB00-4286-0690-D234-C611A5A0537E}"/>
          </ac:picMkLst>
        </pc:picChg>
        <pc:picChg chg="add mod">
          <ac:chgData name="Marc Bushong" userId="1013bf03-9402-4468-9e1e-aca453852e56" providerId="ADAL" clId="{18C84BE7-B5B4-4F3B-98CA-758D85796A96}" dt="2024-04-30T23:52:34.122" v="70" actId="14100"/>
          <ac:picMkLst>
            <pc:docMk/>
            <pc:sldMk cId="2412192092" sldId="380"/>
            <ac:picMk id="6" creationId="{2425A651-C7AC-26B2-2D62-B87F8EF093AE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2289591385" sldId="381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289591385" sldId="381"/>
            <ac:spMk id="2" creationId="{C6BE12B3-A475-E234-DD28-3ADE72259ED8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2289591385" sldId="381"/>
            <ac:spMk id="3" creationId="{A1C6DA37-A121-70CC-0213-040C8C106CCC}"/>
          </ac:spMkLst>
        </pc:sp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3801358172" sldId="382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3801358172" sldId="382"/>
            <ac:spMk id="2" creationId="{BFA7A567-2271-BFC9-BF57-8EF9C8509069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3801358172" sldId="382"/>
            <ac:spMk id="3" creationId="{8BAAD233-55E7-7110-5DF2-ED2AB06E61D2}"/>
          </ac:spMkLst>
        </pc:spChg>
      </pc:sldChg>
      <pc:sldChg chg="addSp delSp modSp mod setBg">
        <pc:chgData name="Marc Bushong" userId="1013bf03-9402-4468-9e1e-aca453852e56" providerId="ADAL" clId="{18C84BE7-B5B4-4F3B-98CA-758D85796A96}" dt="2024-05-04T15:27:43.380" v="2027" actId="20577"/>
        <pc:sldMkLst>
          <pc:docMk/>
          <pc:sldMk cId="2942397712" sldId="383"/>
        </pc:sldMkLst>
        <pc:spChg chg="del mod">
          <ac:chgData name="Marc Bushong" userId="1013bf03-9402-4468-9e1e-aca453852e56" providerId="ADAL" clId="{18C84BE7-B5B4-4F3B-98CA-758D85796A96}" dt="2024-04-30T23:47:35.530" v="65" actId="26606"/>
          <ac:spMkLst>
            <pc:docMk/>
            <pc:sldMk cId="2942397712" sldId="383"/>
            <ac:spMk id="2" creationId="{EACAE394-A0F3-80EE-EBB2-1043CD8312B3}"/>
          </ac:spMkLst>
        </pc:spChg>
        <pc:spChg chg="mod">
          <ac:chgData name="Marc Bushong" userId="1013bf03-9402-4468-9e1e-aca453852e56" providerId="ADAL" clId="{18C84BE7-B5B4-4F3B-98CA-758D85796A96}" dt="2024-04-30T23:47:35.530" v="65" actId="26606"/>
          <ac:spMkLst>
            <pc:docMk/>
            <pc:sldMk cId="2942397712" sldId="383"/>
            <ac:spMk id="3" creationId="{706FC67A-38A7-61AB-3A28-5932CC27E4E7}"/>
          </ac:spMkLst>
        </pc:spChg>
        <pc:spChg chg="add">
          <ac:chgData name="Marc Bushong" userId="1013bf03-9402-4468-9e1e-aca453852e56" providerId="ADAL" clId="{18C84BE7-B5B4-4F3B-98CA-758D85796A96}" dt="2024-04-30T23:47:35.530" v="65" actId="26606"/>
          <ac:spMkLst>
            <pc:docMk/>
            <pc:sldMk cId="2942397712" sldId="383"/>
            <ac:spMk id="10" creationId="{B50AB553-2A96-4A92-96F2-93548E096954}"/>
          </ac:spMkLst>
        </pc:spChg>
        <pc:graphicFrameChg chg="add mod">
          <ac:chgData name="Marc Bushong" userId="1013bf03-9402-4468-9e1e-aca453852e56" providerId="ADAL" clId="{18C84BE7-B5B4-4F3B-98CA-758D85796A96}" dt="2024-05-04T15:27:43.380" v="2027" actId="20577"/>
          <ac:graphicFrameMkLst>
            <pc:docMk/>
            <pc:sldMk cId="2942397712" sldId="383"/>
            <ac:graphicFrameMk id="5" creationId="{70F70635-56D7-7D84-3395-DC4E799B00A2}"/>
          </ac:graphicFrameMkLst>
        </pc:graphicFrameChg>
        <pc:picChg chg="add">
          <ac:chgData name="Marc Bushong" userId="1013bf03-9402-4468-9e1e-aca453852e56" providerId="ADAL" clId="{18C84BE7-B5B4-4F3B-98CA-758D85796A96}" dt="2024-04-30T23:47:35.530" v="65" actId="26606"/>
          <ac:picMkLst>
            <pc:docMk/>
            <pc:sldMk cId="2942397712" sldId="383"/>
            <ac:picMk id="6" creationId="{4F3DB042-388A-2FF5-5DB2-FA681E909B00}"/>
          </ac:picMkLst>
        </pc:picChg>
      </pc:sldChg>
      <pc:sldChg chg="modSp">
        <pc:chgData name="Marc Bushong" userId="1013bf03-9402-4468-9e1e-aca453852e56" providerId="ADAL" clId="{18C84BE7-B5B4-4F3B-98CA-758D85796A96}" dt="2024-04-30T21:20:16.855" v="28"/>
        <pc:sldMkLst>
          <pc:docMk/>
          <pc:sldMk cId="910858283" sldId="384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910858283" sldId="384"/>
            <ac:spMk id="2" creationId="{97C2EABF-3F64-BBAF-4336-85BED8B90F45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910858283" sldId="384"/>
            <ac:spMk id="3" creationId="{AE9BD145-EF34-8442-62DD-CEAD785C9137}"/>
          </ac:spMkLst>
        </pc:spChg>
      </pc:sldChg>
      <pc:sldChg chg="addSp delSp modSp mod">
        <pc:chgData name="Marc Bushong" userId="1013bf03-9402-4468-9e1e-aca453852e56" providerId="ADAL" clId="{18C84BE7-B5B4-4F3B-98CA-758D85796A96}" dt="2024-04-30T23:54:59.523" v="82" actId="14100"/>
        <pc:sldMkLst>
          <pc:docMk/>
          <pc:sldMk cId="549169569" sldId="385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549169569" sldId="385"/>
            <ac:spMk id="2" creationId="{1F913476-4CBF-033F-D1F3-95D7D5973720}"/>
          </ac:spMkLst>
        </pc:spChg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549169569" sldId="385"/>
            <ac:spMk id="3" creationId="{4D9FF4C5-530F-E55D-5256-6BC3281EFBEE}"/>
          </ac:spMkLst>
        </pc:spChg>
        <pc:picChg chg="del">
          <ac:chgData name="Marc Bushong" userId="1013bf03-9402-4468-9e1e-aca453852e56" providerId="ADAL" clId="{18C84BE7-B5B4-4F3B-98CA-758D85796A96}" dt="2024-04-30T23:54:49.910" v="77" actId="478"/>
          <ac:picMkLst>
            <pc:docMk/>
            <pc:sldMk cId="549169569" sldId="385"/>
            <ac:picMk id="5" creationId="{D049ABDD-0FCA-5733-DA55-110D5DC2D05D}"/>
          </ac:picMkLst>
        </pc:picChg>
        <pc:picChg chg="add mod">
          <ac:chgData name="Marc Bushong" userId="1013bf03-9402-4468-9e1e-aca453852e56" providerId="ADAL" clId="{18C84BE7-B5B4-4F3B-98CA-758D85796A96}" dt="2024-04-30T23:54:59.523" v="82" actId="14100"/>
          <ac:picMkLst>
            <pc:docMk/>
            <pc:sldMk cId="549169569" sldId="385"/>
            <ac:picMk id="6" creationId="{9B5F8C60-2469-D86E-2920-536CF1B4BDFB}"/>
          </ac:picMkLst>
        </pc:picChg>
      </pc:sldChg>
      <pc:sldChg chg="modSp mod">
        <pc:chgData name="Marc Bushong" userId="1013bf03-9402-4468-9e1e-aca453852e56" providerId="ADAL" clId="{18C84BE7-B5B4-4F3B-98CA-758D85796A96}" dt="2024-04-30T23:56:32.841" v="89" actId="1076"/>
        <pc:sldMkLst>
          <pc:docMk/>
          <pc:sldMk cId="919720268" sldId="386"/>
        </pc:sldMkLst>
        <pc:spChg chg="mod">
          <ac:chgData name="Marc Bushong" userId="1013bf03-9402-4468-9e1e-aca453852e56" providerId="ADAL" clId="{18C84BE7-B5B4-4F3B-98CA-758D85796A96}" dt="2024-04-30T21:20:16.855" v="28"/>
          <ac:spMkLst>
            <pc:docMk/>
            <pc:sldMk cId="919720268" sldId="386"/>
            <ac:spMk id="2" creationId="{BE57BD00-46F7-544F-A934-2E0632048A73}"/>
          </ac:spMkLst>
        </pc:spChg>
        <pc:spChg chg="mod">
          <ac:chgData name="Marc Bushong" userId="1013bf03-9402-4468-9e1e-aca453852e56" providerId="ADAL" clId="{18C84BE7-B5B4-4F3B-98CA-758D85796A96}" dt="2024-04-30T23:56:32.841" v="89" actId="1076"/>
          <ac:spMkLst>
            <pc:docMk/>
            <pc:sldMk cId="919720268" sldId="386"/>
            <ac:spMk id="3" creationId="{0E160B0A-0DDF-876B-E566-2E87693BB6BA}"/>
          </ac:spMkLst>
        </pc:spChg>
      </pc:sldChg>
      <pc:sldChg chg="addSp delSp modSp new mod">
        <pc:chgData name="Marc Bushong" userId="1013bf03-9402-4468-9e1e-aca453852e56" providerId="ADAL" clId="{18C84BE7-B5B4-4F3B-98CA-758D85796A96}" dt="2024-05-01T15:13:15.180" v="95" actId="14100"/>
        <pc:sldMkLst>
          <pc:docMk/>
          <pc:sldMk cId="3652627515" sldId="387"/>
        </pc:sldMkLst>
        <pc:picChg chg="add del mod">
          <ac:chgData name="Marc Bushong" userId="1013bf03-9402-4468-9e1e-aca453852e56" providerId="ADAL" clId="{18C84BE7-B5B4-4F3B-98CA-758D85796A96}" dt="2024-04-30T23:55:42.977" v="83" actId="478"/>
          <ac:picMkLst>
            <pc:docMk/>
            <pc:sldMk cId="3652627515" sldId="387"/>
            <ac:picMk id="5" creationId="{CF4FE460-0FA6-88D5-9460-97E9B162E338}"/>
          </ac:picMkLst>
        </pc:picChg>
        <pc:picChg chg="add del mod">
          <ac:chgData name="Marc Bushong" userId="1013bf03-9402-4468-9e1e-aca453852e56" providerId="ADAL" clId="{18C84BE7-B5B4-4F3B-98CA-758D85796A96}" dt="2024-05-01T15:13:00.947" v="90" actId="478"/>
          <ac:picMkLst>
            <pc:docMk/>
            <pc:sldMk cId="3652627515" sldId="387"/>
            <ac:picMk id="7" creationId="{01B87E2F-1B58-C873-1632-6A4D1D7E8BBF}"/>
          </ac:picMkLst>
        </pc:picChg>
        <pc:picChg chg="add mod">
          <ac:chgData name="Marc Bushong" userId="1013bf03-9402-4468-9e1e-aca453852e56" providerId="ADAL" clId="{18C84BE7-B5B4-4F3B-98CA-758D85796A96}" dt="2024-05-01T15:13:15.180" v="95" actId="14100"/>
          <ac:picMkLst>
            <pc:docMk/>
            <pc:sldMk cId="3652627515" sldId="387"/>
            <ac:picMk id="9" creationId="{09D7A3F2-8FA6-F81C-59FE-899D87066C8E}"/>
          </ac:picMkLst>
        </pc:picChg>
      </pc:sldChg>
      <pc:sldChg chg="addSp delSp modSp new mod setBg">
        <pc:chgData name="Marc Bushong" userId="1013bf03-9402-4468-9e1e-aca453852e56" providerId="ADAL" clId="{18C84BE7-B5B4-4F3B-98CA-758D85796A96}" dt="2024-05-01T15:20:54.910" v="971" actId="26606"/>
        <pc:sldMkLst>
          <pc:docMk/>
          <pc:sldMk cId="2647892578" sldId="388"/>
        </pc:sldMkLst>
        <pc:spChg chg="mod">
          <ac:chgData name="Marc Bushong" userId="1013bf03-9402-4468-9e1e-aca453852e56" providerId="ADAL" clId="{18C84BE7-B5B4-4F3B-98CA-758D85796A96}" dt="2024-05-01T15:20:54.910" v="971" actId="26606"/>
          <ac:spMkLst>
            <pc:docMk/>
            <pc:sldMk cId="2647892578" sldId="388"/>
            <ac:spMk id="2" creationId="{1ED48045-BB24-C3D4-EF1E-029E478BCB3C}"/>
          </ac:spMkLst>
        </pc:spChg>
        <pc:spChg chg="del mod">
          <ac:chgData name="Marc Bushong" userId="1013bf03-9402-4468-9e1e-aca453852e56" providerId="ADAL" clId="{18C84BE7-B5B4-4F3B-98CA-758D85796A96}" dt="2024-05-01T15:20:54.910" v="971" actId="26606"/>
          <ac:spMkLst>
            <pc:docMk/>
            <pc:sldMk cId="2647892578" sldId="388"/>
            <ac:spMk id="3" creationId="{9591FE9E-59C5-8B9F-0ABE-A1E78A7425C9}"/>
          </ac:spMkLst>
        </pc:spChg>
        <pc:spChg chg="add">
          <ac:chgData name="Marc Bushong" userId="1013bf03-9402-4468-9e1e-aca453852e56" providerId="ADAL" clId="{18C84BE7-B5B4-4F3B-98CA-758D85796A96}" dt="2024-05-01T15:20:54.910" v="971" actId="26606"/>
          <ac:spMkLst>
            <pc:docMk/>
            <pc:sldMk cId="2647892578" sldId="388"/>
            <ac:spMk id="10" creationId="{B50AB553-2A96-4A92-96F2-93548E096954}"/>
          </ac:spMkLst>
        </pc:spChg>
        <pc:graphicFrameChg chg="add">
          <ac:chgData name="Marc Bushong" userId="1013bf03-9402-4468-9e1e-aca453852e56" providerId="ADAL" clId="{18C84BE7-B5B4-4F3B-98CA-758D85796A96}" dt="2024-05-01T15:20:54.910" v="971" actId="26606"/>
          <ac:graphicFrameMkLst>
            <pc:docMk/>
            <pc:sldMk cId="2647892578" sldId="388"/>
            <ac:graphicFrameMk id="5" creationId="{AD943B07-2C70-382B-94CD-2E3A141FCEA8}"/>
          </ac:graphicFrameMkLst>
        </pc:graphicFrameChg>
        <pc:picChg chg="add">
          <ac:chgData name="Marc Bushong" userId="1013bf03-9402-4468-9e1e-aca453852e56" providerId="ADAL" clId="{18C84BE7-B5B4-4F3B-98CA-758D85796A96}" dt="2024-05-01T15:20:54.910" v="971" actId="26606"/>
          <ac:picMkLst>
            <pc:docMk/>
            <pc:sldMk cId="2647892578" sldId="388"/>
            <ac:picMk id="6" creationId="{1E743BC7-FD04-DF71-B26B-D52CE496F010}"/>
          </ac:picMkLst>
        </pc:picChg>
      </pc:sldChg>
      <pc:sldChg chg="addSp delSp modSp new mod setBg">
        <pc:chgData name="Marc Bushong" userId="1013bf03-9402-4468-9e1e-aca453852e56" providerId="ADAL" clId="{18C84BE7-B5B4-4F3B-98CA-758D85796A96}" dt="2024-05-01T15:20:47.407" v="970" actId="26606"/>
        <pc:sldMkLst>
          <pc:docMk/>
          <pc:sldMk cId="279021322" sldId="389"/>
        </pc:sldMkLst>
        <pc:spChg chg="mod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2" creationId="{64B5507E-EE03-A991-5431-6961948DB9AB}"/>
          </ac:spMkLst>
        </pc:spChg>
        <pc:spChg chg="add del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3" creationId="{B61225A5-980F-26FE-B698-23752B7F0CC5}"/>
          </ac:spMkLst>
        </pc:spChg>
        <pc:spChg chg="add del">
          <ac:chgData name="Marc Bushong" userId="1013bf03-9402-4468-9e1e-aca453852e56" providerId="ADAL" clId="{18C84BE7-B5B4-4F3B-98CA-758D85796A96}" dt="2024-05-01T15:20:47.407" v="969" actId="26606"/>
          <ac:spMkLst>
            <pc:docMk/>
            <pc:sldMk cId="279021322" sldId="389"/>
            <ac:spMk id="9" creationId="{7B1AB9FE-36F5-4FD1-9850-DB5C5AD4828F}"/>
          </ac:spMkLst>
        </pc:spChg>
        <pc:spChg chg="add del">
          <ac:chgData name="Marc Bushong" userId="1013bf03-9402-4468-9e1e-aca453852e56" providerId="ADAL" clId="{18C84BE7-B5B4-4F3B-98CA-758D85796A96}" dt="2024-05-01T15:20:47.407" v="969" actId="26606"/>
          <ac:spMkLst>
            <pc:docMk/>
            <pc:sldMk cId="279021322" sldId="389"/>
            <ac:spMk id="11" creationId="{F489C2E0-4895-4B72-85EA-7EE9FAFFDC7E}"/>
          </ac:spMkLst>
        </pc:spChg>
        <pc:spChg chg="add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13" creationId="{7B1AB9FE-36F5-4FD1-9850-DB5C5AD4828F}"/>
          </ac:spMkLst>
        </pc:spChg>
        <pc:spChg chg="add">
          <ac:chgData name="Marc Bushong" userId="1013bf03-9402-4468-9e1e-aca453852e56" providerId="ADAL" clId="{18C84BE7-B5B4-4F3B-98CA-758D85796A96}" dt="2024-05-01T15:20:47.407" v="970" actId="26606"/>
          <ac:spMkLst>
            <pc:docMk/>
            <pc:sldMk cId="279021322" sldId="389"/>
            <ac:spMk id="14" creationId="{F489C2E0-4895-4B72-85EA-7EE9FAFFDC7E}"/>
          </ac:spMkLst>
        </pc:spChg>
        <pc:picChg chg="add del">
          <ac:chgData name="Marc Bushong" userId="1013bf03-9402-4468-9e1e-aca453852e56" providerId="ADAL" clId="{18C84BE7-B5B4-4F3B-98CA-758D85796A96}" dt="2024-05-01T15:20:47.407" v="969" actId="26606"/>
          <ac:picMkLst>
            <pc:docMk/>
            <pc:sldMk cId="279021322" sldId="389"/>
            <ac:picMk id="5" creationId="{0C7E7D12-31D9-37FE-382A-B896AEE56220}"/>
          </ac:picMkLst>
        </pc:picChg>
        <pc:picChg chg="add">
          <ac:chgData name="Marc Bushong" userId="1013bf03-9402-4468-9e1e-aca453852e56" providerId="ADAL" clId="{18C84BE7-B5B4-4F3B-98CA-758D85796A96}" dt="2024-05-01T15:20:47.407" v="970" actId="26606"/>
          <ac:picMkLst>
            <pc:docMk/>
            <pc:sldMk cId="279021322" sldId="389"/>
            <ac:picMk id="15" creationId="{E20ACF55-B5CD-6ED6-0625-39D90029F125}"/>
          </ac:picMkLst>
        </pc:picChg>
      </pc:sldChg>
      <pc:sldChg chg="addSp delSp modSp new mod setBg">
        <pc:chgData name="Marc Bushong" userId="1013bf03-9402-4468-9e1e-aca453852e56" providerId="ADAL" clId="{18C84BE7-B5B4-4F3B-98CA-758D85796A96}" dt="2024-05-04T13:38:09.965" v="1809" actId="20577"/>
        <pc:sldMkLst>
          <pc:docMk/>
          <pc:sldMk cId="2038427591" sldId="390"/>
        </pc:sldMkLst>
        <pc:spChg chg="mo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2" creationId="{59A56E06-CAA5-4AFD-759C-41B1CAA7C161}"/>
          </ac:spMkLst>
        </pc:spChg>
        <pc:spChg chg="del mo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3" creationId="{1A2E8554-1515-E91A-071B-DCD3EAC4B158}"/>
          </ac:spMkLst>
        </pc:spChg>
        <pc:spChg chg="ad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9" creationId="{BACC6370-2D7E-4714-9D71-7542949D7D5D}"/>
          </ac:spMkLst>
        </pc:spChg>
        <pc:spChg chg="ad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11" creationId="{256B2C21-A230-48C0-8DF1-C46611373C44}"/>
          </ac:spMkLst>
        </pc:spChg>
        <pc:spChg chg="ad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13" creationId="{3847E18C-932D-4C95-AABA-FEC7C9499AD7}"/>
          </ac:spMkLst>
        </pc:spChg>
        <pc:spChg chg="ad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15" creationId="{3150CB11-0C61-439E-910F-5787759E72A0}"/>
          </ac:spMkLst>
        </pc:spChg>
        <pc:spChg chg="ad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17" creationId="{43F8A58B-5155-44CE-A5FF-7647B47D0A7A}"/>
          </ac:spMkLst>
        </pc:spChg>
        <pc:spChg chg="add">
          <ac:chgData name="Marc Bushong" userId="1013bf03-9402-4468-9e1e-aca453852e56" providerId="ADAL" clId="{18C84BE7-B5B4-4F3B-98CA-758D85796A96}" dt="2024-05-04T13:12:10.794" v="1514" actId="26606"/>
          <ac:spMkLst>
            <pc:docMk/>
            <pc:sldMk cId="2038427591" sldId="390"/>
            <ac:spMk id="19" creationId="{443F2ACA-E6D6-4028-82DD-F03C262D5DE6}"/>
          </ac:spMkLst>
        </pc:spChg>
        <pc:graphicFrameChg chg="add mod">
          <ac:chgData name="Marc Bushong" userId="1013bf03-9402-4468-9e1e-aca453852e56" providerId="ADAL" clId="{18C84BE7-B5B4-4F3B-98CA-758D85796A96}" dt="2024-05-04T13:38:09.965" v="1809" actId="20577"/>
          <ac:graphicFrameMkLst>
            <pc:docMk/>
            <pc:sldMk cId="2038427591" sldId="390"/>
            <ac:graphicFrameMk id="5" creationId="{B358BF65-645D-6FE6-0BE0-0C2A5C64EC3B}"/>
          </ac:graphicFrameMkLst>
        </pc:graphicFrameChg>
      </pc:sldChg>
      <pc:sldChg chg="addSp delSp modSp new mod setBg">
        <pc:chgData name="Marc Bushong" userId="1013bf03-9402-4468-9e1e-aca453852e56" providerId="ADAL" clId="{18C84BE7-B5B4-4F3B-98CA-758D85796A96}" dt="2024-05-04T14:42:55.094" v="1964" actId="14100"/>
        <pc:sldMkLst>
          <pc:docMk/>
          <pc:sldMk cId="3302444417" sldId="391"/>
        </pc:sldMkLst>
        <pc:spChg chg="mod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2" creationId="{D6BFCD50-E903-B647-09C7-2CB1BB221383}"/>
          </ac:spMkLst>
        </pc:spChg>
        <pc:spChg chg="del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3" creationId="{20314BBC-7731-9C9C-09BE-E74A1029B2F9}"/>
          </ac:spMkLst>
        </pc:spChg>
        <pc:spChg chg="add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1031" creationId="{A8384FB5-9ADC-4DDC-881B-597D56F5B15D}"/>
          </ac:spMkLst>
        </pc:spChg>
        <pc:spChg chg="add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1033" creationId="{91E5A9A7-95C6-4F4F-B00E-C82E07FE62EF}"/>
          </ac:spMkLst>
        </pc:spChg>
        <pc:spChg chg="add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1035" creationId="{D07DD2DE-F619-49DD-B5E7-03A290FF4ED1}"/>
          </ac:spMkLst>
        </pc:spChg>
        <pc:spChg chg="add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1037" creationId="{85149191-5F60-4A28-AAFF-039F96B0F3EC}"/>
          </ac:spMkLst>
        </pc:spChg>
        <pc:spChg chg="add">
          <ac:chgData name="Marc Bushong" userId="1013bf03-9402-4468-9e1e-aca453852e56" providerId="ADAL" clId="{18C84BE7-B5B4-4F3B-98CA-758D85796A96}" dt="2024-05-04T14:42:45.677" v="1961" actId="26606"/>
          <ac:spMkLst>
            <pc:docMk/>
            <pc:sldMk cId="3302444417" sldId="391"/>
            <ac:spMk id="1039" creationId="{F8260ED5-17F7-4158-B241-D51DD4CF1B7E}"/>
          </ac:spMkLst>
        </pc:spChg>
        <pc:picChg chg="add del mod">
          <ac:chgData name="Marc Bushong" userId="1013bf03-9402-4468-9e1e-aca453852e56" providerId="ADAL" clId="{18C84BE7-B5B4-4F3B-98CA-758D85796A96}" dt="2024-05-04T14:42:23.861" v="1921" actId="478"/>
          <ac:picMkLst>
            <pc:docMk/>
            <pc:sldMk cId="3302444417" sldId="391"/>
            <ac:picMk id="4" creationId="{F4A97B9E-DB8F-D9E8-E85E-BF54ACDAD65B}"/>
          </ac:picMkLst>
        </pc:picChg>
        <pc:picChg chg="add mod">
          <ac:chgData name="Marc Bushong" userId="1013bf03-9402-4468-9e1e-aca453852e56" providerId="ADAL" clId="{18C84BE7-B5B4-4F3B-98CA-758D85796A96}" dt="2024-05-04T14:42:55.094" v="1964" actId="14100"/>
          <ac:picMkLst>
            <pc:docMk/>
            <pc:sldMk cId="3302444417" sldId="391"/>
            <ac:picMk id="1026" creationId="{E59C3749-69B7-D1B9-A36A-706C250A3EBB}"/>
          </ac:picMkLst>
        </pc:picChg>
      </pc:sldChg>
      <pc:sldMasterChg chg="modSldLayout">
        <pc:chgData name="Marc Bushong" userId="1013bf03-9402-4468-9e1e-aca453852e56" providerId="ADAL" clId="{18C84BE7-B5B4-4F3B-98CA-758D85796A96}" dt="2024-04-30T21:19:03.144" v="0"/>
        <pc:sldMasterMkLst>
          <pc:docMk/>
          <pc:sldMasterMk cId="65485165" sldId="2147483760"/>
        </pc:sldMasterMkLst>
        <pc:sldLayoutChg chg="addSp">
          <pc:chgData name="Marc Bushong" userId="1013bf03-9402-4468-9e1e-aca453852e56" providerId="ADAL" clId="{18C84BE7-B5B4-4F3B-98CA-758D85796A96}" dt="2024-04-30T21:19:03.144" v="0"/>
          <pc:sldLayoutMkLst>
            <pc:docMk/>
            <pc:sldMasterMk cId="65485165" sldId="2147483760"/>
            <pc:sldLayoutMk cId="2929710228" sldId="2147483762"/>
          </pc:sldLayoutMkLst>
          <pc:spChg chg="add">
            <ac:chgData name="Marc Bushong" userId="1013bf03-9402-4468-9e1e-aca453852e56" providerId="ADAL" clId="{18C84BE7-B5B4-4F3B-98CA-758D85796A96}" dt="2024-04-30T21:19:03.144" v="0"/>
            <ac:spMkLst>
              <pc:docMk/>
              <pc:sldMasterMk cId="65485165" sldId="2147483760"/>
              <pc:sldLayoutMk cId="2929710228" sldId="2147483762"/>
              <ac:spMk id="7" creationId="{E246C490-240A-F0B8-F34C-4880C45617B6}"/>
            </ac:spMkLst>
          </pc:spChg>
          <pc:picChg chg="add">
            <ac:chgData name="Marc Bushong" userId="1013bf03-9402-4468-9e1e-aca453852e56" providerId="ADAL" clId="{18C84BE7-B5B4-4F3B-98CA-758D85796A96}" dt="2024-04-30T21:19:03.144" v="0"/>
            <ac:picMkLst>
              <pc:docMk/>
              <pc:sldMasterMk cId="65485165" sldId="2147483760"/>
              <pc:sldLayoutMk cId="2929710228" sldId="2147483762"/>
              <ac:picMk id="8" creationId="{94A5A4FF-F171-BB93-9773-D3FA7477A786}"/>
            </ac:picMkLst>
          </pc:picChg>
          <pc:picChg chg="add">
            <ac:chgData name="Marc Bushong" userId="1013bf03-9402-4468-9e1e-aca453852e56" providerId="ADAL" clId="{18C84BE7-B5B4-4F3B-98CA-758D85796A96}" dt="2024-04-30T21:19:03.144" v="0"/>
            <ac:picMkLst>
              <pc:docMk/>
              <pc:sldMasterMk cId="65485165" sldId="2147483760"/>
              <pc:sldLayoutMk cId="2929710228" sldId="2147483762"/>
              <ac:picMk id="9" creationId="{6251E9A3-42A3-0DF8-8ABB-7A2C5C62A010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19:42.453" v="13"/>
        <pc:sldMasterMkLst>
          <pc:docMk/>
          <pc:sldMasterMk cId="1758876614" sldId="2147483774"/>
        </pc:sldMasterMkLst>
        <pc:sldLayoutChg chg="addSp">
          <pc:chgData name="Marc Bushong" userId="1013bf03-9402-4468-9e1e-aca453852e56" providerId="ADAL" clId="{18C84BE7-B5B4-4F3B-98CA-758D85796A96}" dt="2024-04-30T21:19:42.453" v="13"/>
          <pc:sldLayoutMkLst>
            <pc:docMk/>
            <pc:sldMasterMk cId="1758876614" sldId="2147483774"/>
            <pc:sldLayoutMk cId="3766593586" sldId="2147483776"/>
          </pc:sldLayoutMkLst>
          <pc:spChg chg="add">
            <ac:chgData name="Marc Bushong" userId="1013bf03-9402-4468-9e1e-aca453852e56" providerId="ADAL" clId="{18C84BE7-B5B4-4F3B-98CA-758D85796A96}" dt="2024-04-30T21:19:42.453" v="13"/>
            <ac:spMkLst>
              <pc:docMk/>
              <pc:sldMasterMk cId="1758876614" sldId="2147483774"/>
              <pc:sldLayoutMk cId="3766593586" sldId="2147483776"/>
              <ac:spMk id="7" creationId="{CA42593E-3883-6FD1-5B92-7C1BC1E3DEC3}"/>
            </ac:spMkLst>
          </pc:spChg>
          <pc:picChg chg="add">
            <ac:chgData name="Marc Bushong" userId="1013bf03-9402-4468-9e1e-aca453852e56" providerId="ADAL" clId="{18C84BE7-B5B4-4F3B-98CA-758D85796A96}" dt="2024-04-30T21:19:42.453" v="13"/>
            <ac:picMkLst>
              <pc:docMk/>
              <pc:sldMasterMk cId="1758876614" sldId="2147483774"/>
              <pc:sldLayoutMk cId="3766593586" sldId="2147483776"/>
              <ac:picMk id="8" creationId="{90CC125B-1959-A0A8-B8EC-65EBD2B8652F}"/>
            </ac:picMkLst>
          </pc:picChg>
          <pc:picChg chg="add">
            <ac:chgData name="Marc Bushong" userId="1013bf03-9402-4468-9e1e-aca453852e56" providerId="ADAL" clId="{18C84BE7-B5B4-4F3B-98CA-758D85796A96}" dt="2024-04-30T21:19:42.453" v="13"/>
            <ac:picMkLst>
              <pc:docMk/>
              <pc:sldMasterMk cId="1758876614" sldId="2147483774"/>
              <pc:sldLayoutMk cId="3766593586" sldId="2147483776"/>
              <ac:picMk id="9" creationId="{5C098E80-F5E4-0182-4751-EF1F0A020546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19:44.704" v="19"/>
        <pc:sldMasterMkLst>
          <pc:docMk/>
          <pc:sldMasterMk cId="881616748" sldId="2147483793"/>
        </pc:sldMasterMkLst>
        <pc:sldLayoutChg chg="addSp">
          <pc:chgData name="Marc Bushong" userId="1013bf03-9402-4468-9e1e-aca453852e56" providerId="ADAL" clId="{18C84BE7-B5B4-4F3B-98CA-758D85796A96}" dt="2024-04-30T21:19:44.704" v="19"/>
          <pc:sldLayoutMkLst>
            <pc:docMk/>
            <pc:sldMasterMk cId="881616748" sldId="2147483793"/>
            <pc:sldLayoutMk cId="598255951" sldId="2147483795"/>
          </pc:sldLayoutMkLst>
          <pc:spChg chg="add">
            <ac:chgData name="Marc Bushong" userId="1013bf03-9402-4468-9e1e-aca453852e56" providerId="ADAL" clId="{18C84BE7-B5B4-4F3B-98CA-758D85796A96}" dt="2024-04-30T21:19:44.704" v="19"/>
            <ac:spMkLst>
              <pc:docMk/>
              <pc:sldMasterMk cId="881616748" sldId="2147483793"/>
              <pc:sldLayoutMk cId="598255951" sldId="2147483795"/>
              <ac:spMk id="7" creationId="{B0EAA446-5AF1-49EC-25DB-CF641D19AA01}"/>
            </ac:spMkLst>
          </pc:spChg>
          <pc:picChg chg="add">
            <ac:chgData name="Marc Bushong" userId="1013bf03-9402-4468-9e1e-aca453852e56" providerId="ADAL" clId="{18C84BE7-B5B4-4F3B-98CA-758D85796A96}" dt="2024-04-30T21:19:44.704" v="19"/>
            <ac:picMkLst>
              <pc:docMk/>
              <pc:sldMasterMk cId="881616748" sldId="2147483793"/>
              <pc:sldLayoutMk cId="598255951" sldId="2147483795"/>
              <ac:picMk id="8" creationId="{435A696E-E28C-12A6-C2E1-32AAD2E6CF09}"/>
            </ac:picMkLst>
          </pc:picChg>
          <pc:picChg chg="add">
            <ac:chgData name="Marc Bushong" userId="1013bf03-9402-4468-9e1e-aca453852e56" providerId="ADAL" clId="{18C84BE7-B5B4-4F3B-98CA-758D85796A96}" dt="2024-04-30T21:19:44.704" v="19"/>
            <ac:picMkLst>
              <pc:docMk/>
              <pc:sldMasterMk cId="881616748" sldId="2147483793"/>
              <pc:sldLayoutMk cId="598255951" sldId="2147483795"/>
              <ac:picMk id="9" creationId="{4D8C5BF5-F1E1-0482-4D4C-481B65A2E9AF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20:10.330" v="23"/>
        <pc:sldMasterMkLst>
          <pc:docMk/>
          <pc:sldMasterMk cId="740014580" sldId="2147483821"/>
        </pc:sldMasterMkLst>
        <pc:sldLayoutChg chg="addSp">
          <pc:chgData name="Marc Bushong" userId="1013bf03-9402-4468-9e1e-aca453852e56" providerId="ADAL" clId="{18C84BE7-B5B4-4F3B-98CA-758D85796A96}" dt="2024-04-30T21:20:10.330" v="23"/>
          <pc:sldLayoutMkLst>
            <pc:docMk/>
            <pc:sldMasterMk cId="740014580" sldId="2147483821"/>
            <pc:sldLayoutMk cId="2904103590" sldId="2147483823"/>
          </pc:sldLayoutMkLst>
          <pc:spChg chg="add">
            <ac:chgData name="Marc Bushong" userId="1013bf03-9402-4468-9e1e-aca453852e56" providerId="ADAL" clId="{18C84BE7-B5B4-4F3B-98CA-758D85796A96}" dt="2024-04-30T21:20:10.330" v="23"/>
            <ac:spMkLst>
              <pc:docMk/>
              <pc:sldMasterMk cId="740014580" sldId="2147483821"/>
              <pc:sldLayoutMk cId="2904103590" sldId="2147483823"/>
              <ac:spMk id="7" creationId="{D16D6CA2-E32A-EFD2-3708-7425DF8C51E3}"/>
            </ac:spMkLst>
          </pc:spChg>
          <pc:picChg chg="add">
            <ac:chgData name="Marc Bushong" userId="1013bf03-9402-4468-9e1e-aca453852e56" providerId="ADAL" clId="{18C84BE7-B5B4-4F3B-98CA-758D85796A96}" dt="2024-04-30T21:20:10.330" v="23"/>
            <ac:picMkLst>
              <pc:docMk/>
              <pc:sldMasterMk cId="740014580" sldId="2147483821"/>
              <pc:sldLayoutMk cId="2904103590" sldId="2147483823"/>
              <ac:picMk id="8" creationId="{CD0A0E8F-0017-77AE-6831-C486BD637AC6}"/>
            </ac:picMkLst>
          </pc:picChg>
          <pc:picChg chg="add">
            <ac:chgData name="Marc Bushong" userId="1013bf03-9402-4468-9e1e-aca453852e56" providerId="ADAL" clId="{18C84BE7-B5B4-4F3B-98CA-758D85796A96}" dt="2024-04-30T21:20:10.330" v="23"/>
            <ac:picMkLst>
              <pc:docMk/>
              <pc:sldMasterMk cId="740014580" sldId="2147483821"/>
              <pc:sldLayoutMk cId="2904103590" sldId="2147483823"/>
              <ac:picMk id="9" creationId="{286C7974-AC83-41AE-8D37-0EEFF2C88CBF}"/>
            </ac:picMkLst>
          </pc:picChg>
        </pc:sldLayoutChg>
      </pc:sldMasterChg>
      <pc:sldMasterChg chg="modSldLayout">
        <pc:chgData name="Marc Bushong" userId="1013bf03-9402-4468-9e1e-aca453852e56" providerId="ADAL" clId="{18C84BE7-B5B4-4F3B-98CA-758D85796A96}" dt="2024-04-30T21:20:29.150" v="30"/>
        <pc:sldMasterMkLst>
          <pc:docMk/>
          <pc:sldMasterMk cId="2014531009" sldId="2147483821"/>
        </pc:sldMasterMkLst>
        <pc:sldLayoutChg chg="addSp">
          <pc:chgData name="Marc Bushong" userId="1013bf03-9402-4468-9e1e-aca453852e56" providerId="ADAL" clId="{18C84BE7-B5B4-4F3B-98CA-758D85796A96}" dt="2024-04-30T21:20:29.150" v="30"/>
          <pc:sldLayoutMkLst>
            <pc:docMk/>
            <pc:sldMasterMk cId="2014531009" sldId="2147483821"/>
            <pc:sldLayoutMk cId="989729465" sldId="2147483823"/>
          </pc:sldLayoutMkLst>
          <pc:spChg chg="add">
            <ac:chgData name="Marc Bushong" userId="1013bf03-9402-4468-9e1e-aca453852e56" providerId="ADAL" clId="{18C84BE7-B5B4-4F3B-98CA-758D85796A96}" dt="2024-04-30T21:20:29.150" v="30"/>
            <ac:spMkLst>
              <pc:docMk/>
              <pc:sldMasterMk cId="2014531009" sldId="2147483821"/>
              <pc:sldLayoutMk cId="989729465" sldId="2147483823"/>
              <ac:spMk id="7" creationId="{BF2A1C11-698D-EC93-6BF7-F615BBC7AD57}"/>
            </ac:spMkLst>
          </pc:spChg>
          <pc:picChg chg="add">
            <ac:chgData name="Marc Bushong" userId="1013bf03-9402-4468-9e1e-aca453852e56" providerId="ADAL" clId="{18C84BE7-B5B4-4F3B-98CA-758D85796A96}" dt="2024-04-30T21:20:29.150" v="30"/>
            <ac:picMkLst>
              <pc:docMk/>
              <pc:sldMasterMk cId="2014531009" sldId="2147483821"/>
              <pc:sldLayoutMk cId="989729465" sldId="2147483823"/>
              <ac:picMk id="8" creationId="{8ECC919F-ED9A-00A1-0B5F-5CBA200F5F60}"/>
            </ac:picMkLst>
          </pc:picChg>
          <pc:picChg chg="add">
            <ac:chgData name="Marc Bushong" userId="1013bf03-9402-4468-9e1e-aca453852e56" providerId="ADAL" clId="{18C84BE7-B5B4-4F3B-98CA-758D85796A96}" dt="2024-04-30T21:20:29.150" v="30"/>
            <ac:picMkLst>
              <pc:docMk/>
              <pc:sldMasterMk cId="2014531009" sldId="2147483821"/>
              <pc:sldLayoutMk cId="989729465" sldId="2147483823"/>
              <ac:picMk id="9" creationId="{60233FBD-4E92-F924-3973-FE51D9D88D1A}"/>
            </ac:picMkLst>
          </pc:picChg>
        </pc:sldLayout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4" Type="http://schemas.openxmlformats.org/officeDocument/2006/relationships/image" Target="../media/image3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F1F62F-95B2-4F2A-88FA-D8667EAA0C5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93E5A-7650-4939-B808-AB9B966449E7}">
      <dgm:prSet/>
      <dgm:spPr/>
      <dgm:t>
        <a:bodyPr/>
        <a:lstStyle/>
        <a:p>
          <a:r>
            <a:rPr lang="en-US"/>
            <a:t>Data Domains</a:t>
          </a:r>
        </a:p>
      </dgm:t>
    </dgm:pt>
    <dgm:pt modelId="{DBE374AC-BAB9-4E04-A293-E430FEE98990}" type="parTrans" cxnId="{4F2E10BE-2087-4356-81FB-36622B4BFD82}">
      <dgm:prSet/>
      <dgm:spPr/>
      <dgm:t>
        <a:bodyPr/>
        <a:lstStyle/>
        <a:p>
          <a:endParaRPr lang="en-US"/>
        </a:p>
      </dgm:t>
    </dgm:pt>
    <dgm:pt modelId="{B86F9D39-ADDD-404E-A096-36632F5AE3E6}" type="sibTrans" cxnId="{4F2E10BE-2087-4356-81FB-36622B4BFD82}">
      <dgm:prSet/>
      <dgm:spPr/>
      <dgm:t>
        <a:bodyPr/>
        <a:lstStyle/>
        <a:p>
          <a:endParaRPr lang="en-US"/>
        </a:p>
      </dgm:t>
    </dgm:pt>
    <dgm:pt modelId="{65655CD6-D23D-4E3D-A69B-60B33C9285C4}">
      <dgm:prSet/>
      <dgm:spPr/>
      <dgm:t>
        <a:bodyPr/>
        <a:lstStyle/>
        <a:p>
          <a:r>
            <a:rPr lang="en-US"/>
            <a:t>Data Products</a:t>
          </a:r>
        </a:p>
      </dgm:t>
    </dgm:pt>
    <dgm:pt modelId="{B5DC6784-F833-4B3B-8718-54680868AA66}" type="parTrans" cxnId="{6C576F5B-D28D-40C9-A9F6-92BB92FDF3A4}">
      <dgm:prSet/>
      <dgm:spPr/>
      <dgm:t>
        <a:bodyPr/>
        <a:lstStyle/>
        <a:p>
          <a:endParaRPr lang="en-US"/>
        </a:p>
      </dgm:t>
    </dgm:pt>
    <dgm:pt modelId="{4FD84893-6F5A-47DC-B798-11321151FDF7}" type="sibTrans" cxnId="{6C576F5B-D28D-40C9-A9F6-92BB92FDF3A4}">
      <dgm:prSet/>
      <dgm:spPr/>
      <dgm:t>
        <a:bodyPr/>
        <a:lstStyle/>
        <a:p>
          <a:endParaRPr lang="en-US"/>
        </a:p>
      </dgm:t>
    </dgm:pt>
    <dgm:pt modelId="{46D64678-200C-49D5-9596-8A0E3144D684}">
      <dgm:prSet/>
      <dgm:spPr/>
      <dgm:t>
        <a:bodyPr/>
        <a:lstStyle/>
        <a:p>
          <a:r>
            <a:rPr lang="en-US" dirty="0"/>
            <a:t>Self-serve Platforms</a:t>
          </a:r>
        </a:p>
      </dgm:t>
    </dgm:pt>
    <dgm:pt modelId="{739F3141-ECE7-485B-A0BC-E13C084A1E52}" type="parTrans" cxnId="{2EF0F62E-69F0-41B1-8775-AFA6B5D73595}">
      <dgm:prSet/>
      <dgm:spPr/>
      <dgm:t>
        <a:bodyPr/>
        <a:lstStyle/>
        <a:p>
          <a:endParaRPr lang="en-US"/>
        </a:p>
      </dgm:t>
    </dgm:pt>
    <dgm:pt modelId="{75942816-22EA-4805-BDC2-85FF99D0D502}" type="sibTrans" cxnId="{2EF0F62E-69F0-41B1-8775-AFA6B5D73595}">
      <dgm:prSet/>
      <dgm:spPr/>
      <dgm:t>
        <a:bodyPr/>
        <a:lstStyle/>
        <a:p>
          <a:endParaRPr lang="en-US"/>
        </a:p>
      </dgm:t>
    </dgm:pt>
    <dgm:pt modelId="{B8F1A83D-1E32-4FBE-A7A6-4166D887C414}">
      <dgm:prSet/>
      <dgm:spPr/>
      <dgm:t>
        <a:bodyPr/>
        <a:lstStyle/>
        <a:p>
          <a:r>
            <a:rPr lang="en-US"/>
            <a:t>Federated Governance</a:t>
          </a:r>
        </a:p>
      </dgm:t>
    </dgm:pt>
    <dgm:pt modelId="{9CC38D65-79C0-40F9-AB9D-CCCA00D93780}" type="parTrans" cxnId="{FBD6EAF6-8A34-45ED-B685-6360DB3915C3}">
      <dgm:prSet/>
      <dgm:spPr/>
      <dgm:t>
        <a:bodyPr/>
        <a:lstStyle/>
        <a:p>
          <a:endParaRPr lang="en-US"/>
        </a:p>
      </dgm:t>
    </dgm:pt>
    <dgm:pt modelId="{9B7AA940-FA46-4D6F-A065-CBFBAD731C86}" type="sibTrans" cxnId="{FBD6EAF6-8A34-45ED-B685-6360DB3915C3}">
      <dgm:prSet/>
      <dgm:spPr/>
      <dgm:t>
        <a:bodyPr/>
        <a:lstStyle/>
        <a:p>
          <a:endParaRPr lang="en-US"/>
        </a:p>
      </dgm:t>
    </dgm:pt>
    <dgm:pt modelId="{E21806F1-1F0A-49A9-A544-C47D37F418A3}" type="pres">
      <dgm:prSet presAssocID="{1CF1F62F-95B2-4F2A-88FA-D8667EAA0C52}" presName="linear" presStyleCnt="0">
        <dgm:presLayoutVars>
          <dgm:animLvl val="lvl"/>
          <dgm:resizeHandles val="exact"/>
        </dgm:presLayoutVars>
      </dgm:prSet>
      <dgm:spPr/>
    </dgm:pt>
    <dgm:pt modelId="{AF128CB0-1A39-43ED-B9D3-C340D86E4694}" type="pres">
      <dgm:prSet presAssocID="{4B093E5A-7650-4939-B808-AB9B966449E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8BCC95-82C8-4263-9533-A42B3963EA1D}" type="pres">
      <dgm:prSet presAssocID="{B86F9D39-ADDD-404E-A096-36632F5AE3E6}" presName="spacer" presStyleCnt="0"/>
      <dgm:spPr/>
    </dgm:pt>
    <dgm:pt modelId="{E3885B51-EAE7-4D88-BADB-B16DDDCE623E}" type="pres">
      <dgm:prSet presAssocID="{65655CD6-D23D-4E3D-A69B-60B33C9285C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7FC1790-C528-4A0C-B265-7BCC15C0BAF7}" type="pres">
      <dgm:prSet presAssocID="{4FD84893-6F5A-47DC-B798-11321151FDF7}" presName="spacer" presStyleCnt="0"/>
      <dgm:spPr/>
    </dgm:pt>
    <dgm:pt modelId="{77D832BE-B761-4F64-BBC9-5292EE74800A}" type="pres">
      <dgm:prSet presAssocID="{46D64678-200C-49D5-9596-8A0E3144D68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FFBE81F-8551-4211-B6B4-042B91FDD5A6}" type="pres">
      <dgm:prSet presAssocID="{75942816-22EA-4805-BDC2-85FF99D0D502}" presName="spacer" presStyleCnt="0"/>
      <dgm:spPr/>
    </dgm:pt>
    <dgm:pt modelId="{2961AC1D-FDA0-470F-A28F-6D57F4A1E53F}" type="pres">
      <dgm:prSet presAssocID="{B8F1A83D-1E32-4FBE-A7A6-4166D887C41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0C36913-B777-4AF4-9FA9-209BABBA2C39}" type="presOf" srcId="{46D64678-200C-49D5-9596-8A0E3144D684}" destId="{77D832BE-B761-4F64-BBC9-5292EE74800A}" srcOrd="0" destOrd="0" presId="urn:microsoft.com/office/officeart/2005/8/layout/vList2"/>
    <dgm:cxn modelId="{2EF0F62E-69F0-41B1-8775-AFA6B5D73595}" srcId="{1CF1F62F-95B2-4F2A-88FA-D8667EAA0C52}" destId="{46D64678-200C-49D5-9596-8A0E3144D684}" srcOrd="2" destOrd="0" parTransId="{739F3141-ECE7-485B-A0BC-E13C084A1E52}" sibTransId="{75942816-22EA-4805-BDC2-85FF99D0D502}"/>
    <dgm:cxn modelId="{6C576F5B-D28D-40C9-A9F6-92BB92FDF3A4}" srcId="{1CF1F62F-95B2-4F2A-88FA-D8667EAA0C52}" destId="{65655CD6-D23D-4E3D-A69B-60B33C9285C4}" srcOrd="1" destOrd="0" parTransId="{B5DC6784-F833-4B3B-8718-54680868AA66}" sibTransId="{4FD84893-6F5A-47DC-B798-11321151FDF7}"/>
    <dgm:cxn modelId="{79AB624C-71F6-4F75-936E-26CDE87615D3}" type="presOf" srcId="{65655CD6-D23D-4E3D-A69B-60B33C9285C4}" destId="{E3885B51-EAE7-4D88-BADB-B16DDDCE623E}" srcOrd="0" destOrd="0" presId="urn:microsoft.com/office/officeart/2005/8/layout/vList2"/>
    <dgm:cxn modelId="{4ACC4859-A3DB-47EE-B713-2C4F9BEB0833}" type="presOf" srcId="{4B093E5A-7650-4939-B808-AB9B966449E7}" destId="{AF128CB0-1A39-43ED-B9D3-C340D86E4694}" srcOrd="0" destOrd="0" presId="urn:microsoft.com/office/officeart/2005/8/layout/vList2"/>
    <dgm:cxn modelId="{4F2E10BE-2087-4356-81FB-36622B4BFD82}" srcId="{1CF1F62F-95B2-4F2A-88FA-D8667EAA0C52}" destId="{4B093E5A-7650-4939-B808-AB9B966449E7}" srcOrd="0" destOrd="0" parTransId="{DBE374AC-BAB9-4E04-A293-E430FEE98990}" sibTransId="{B86F9D39-ADDD-404E-A096-36632F5AE3E6}"/>
    <dgm:cxn modelId="{579E10C3-DE94-4184-80B1-9D96A6F70E37}" type="presOf" srcId="{B8F1A83D-1E32-4FBE-A7A6-4166D887C414}" destId="{2961AC1D-FDA0-470F-A28F-6D57F4A1E53F}" srcOrd="0" destOrd="0" presId="urn:microsoft.com/office/officeart/2005/8/layout/vList2"/>
    <dgm:cxn modelId="{404AC9EE-D2A4-4FD9-BAFA-4B0C5033EDFC}" type="presOf" srcId="{1CF1F62F-95B2-4F2A-88FA-D8667EAA0C52}" destId="{E21806F1-1F0A-49A9-A544-C47D37F418A3}" srcOrd="0" destOrd="0" presId="urn:microsoft.com/office/officeart/2005/8/layout/vList2"/>
    <dgm:cxn modelId="{FBD6EAF6-8A34-45ED-B685-6360DB3915C3}" srcId="{1CF1F62F-95B2-4F2A-88FA-D8667EAA0C52}" destId="{B8F1A83D-1E32-4FBE-A7A6-4166D887C414}" srcOrd="3" destOrd="0" parTransId="{9CC38D65-79C0-40F9-AB9D-CCCA00D93780}" sibTransId="{9B7AA940-FA46-4D6F-A065-CBFBAD731C86}"/>
    <dgm:cxn modelId="{D5E33F10-948A-4FA3-A586-DCF0535F70D9}" type="presParOf" srcId="{E21806F1-1F0A-49A9-A544-C47D37F418A3}" destId="{AF128CB0-1A39-43ED-B9D3-C340D86E4694}" srcOrd="0" destOrd="0" presId="urn:microsoft.com/office/officeart/2005/8/layout/vList2"/>
    <dgm:cxn modelId="{5E6B2F9C-5C43-4AA1-A0A1-E6673B279B96}" type="presParOf" srcId="{E21806F1-1F0A-49A9-A544-C47D37F418A3}" destId="{BC8BCC95-82C8-4263-9533-A42B3963EA1D}" srcOrd="1" destOrd="0" presId="urn:microsoft.com/office/officeart/2005/8/layout/vList2"/>
    <dgm:cxn modelId="{6AE973D4-C670-4543-8B0C-382F3FE68819}" type="presParOf" srcId="{E21806F1-1F0A-49A9-A544-C47D37F418A3}" destId="{E3885B51-EAE7-4D88-BADB-B16DDDCE623E}" srcOrd="2" destOrd="0" presId="urn:microsoft.com/office/officeart/2005/8/layout/vList2"/>
    <dgm:cxn modelId="{D0FE686C-B3BB-48F7-8655-0FA53845548F}" type="presParOf" srcId="{E21806F1-1F0A-49A9-A544-C47D37F418A3}" destId="{B7FC1790-C528-4A0C-B265-7BCC15C0BAF7}" srcOrd="3" destOrd="0" presId="urn:microsoft.com/office/officeart/2005/8/layout/vList2"/>
    <dgm:cxn modelId="{FD6FB7F2-419D-476B-AE24-9F27592A39D8}" type="presParOf" srcId="{E21806F1-1F0A-49A9-A544-C47D37F418A3}" destId="{77D832BE-B761-4F64-BBC9-5292EE74800A}" srcOrd="4" destOrd="0" presId="urn:microsoft.com/office/officeart/2005/8/layout/vList2"/>
    <dgm:cxn modelId="{0FF9A834-E1BA-4008-9868-788C95CFA5B6}" type="presParOf" srcId="{E21806F1-1F0A-49A9-A544-C47D37F418A3}" destId="{8FFBE81F-8551-4211-B6B4-042B91FDD5A6}" srcOrd="5" destOrd="0" presId="urn:microsoft.com/office/officeart/2005/8/layout/vList2"/>
    <dgm:cxn modelId="{F5EEEACD-1477-4CF6-B3C2-D0363C058D68}" type="presParOf" srcId="{E21806F1-1F0A-49A9-A544-C47D37F418A3}" destId="{2961AC1D-FDA0-470F-A28F-6D57F4A1E53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B9E2B5-E24D-4D28-99BA-2EB0AF955B2F}" type="doc">
      <dgm:prSet loTypeId="urn:microsoft.com/office/officeart/2005/8/layout/hList1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669B20A-7029-4F16-844A-C446A998FAAE}">
      <dgm:prSet/>
      <dgm:spPr/>
      <dgm:t>
        <a:bodyPr/>
        <a:lstStyle/>
        <a:p>
          <a:r>
            <a:rPr lang="en-US"/>
            <a:t>This is just the beginning of the journey.</a:t>
          </a:r>
        </a:p>
      </dgm:t>
    </dgm:pt>
    <dgm:pt modelId="{12567F16-F0A6-48D4-9B88-23C5FDFA710E}" type="parTrans" cxnId="{0D4D203D-BF05-4DCE-992E-D825E0E63878}">
      <dgm:prSet/>
      <dgm:spPr/>
      <dgm:t>
        <a:bodyPr/>
        <a:lstStyle/>
        <a:p>
          <a:endParaRPr lang="en-US"/>
        </a:p>
      </dgm:t>
    </dgm:pt>
    <dgm:pt modelId="{8642E5F6-3D51-4366-98BE-57F2C934A01F}" type="sibTrans" cxnId="{0D4D203D-BF05-4DCE-992E-D825E0E63878}">
      <dgm:prSet/>
      <dgm:spPr/>
      <dgm:t>
        <a:bodyPr/>
        <a:lstStyle/>
        <a:p>
          <a:endParaRPr lang="en-US"/>
        </a:p>
      </dgm:t>
    </dgm:pt>
    <dgm:pt modelId="{6E1C7C10-60DE-4059-A5E1-75B3A3635CFF}">
      <dgm:prSet/>
      <dgm:spPr/>
      <dgm:t>
        <a:bodyPr/>
        <a:lstStyle/>
        <a:p>
          <a:r>
            <a:rPr lang="en-US"/>
            <a:t>Master Data Management</a:t>
          </a:r>
        </a:p>
      </dgm:t>
    </dgm:pt>
    <dgm:pt modelId="{4D55246D-97BA-40CE-86C5-58CE66FE3777}" type="parTrans" cxnId="{2CD3F399-6134-4AC1-9198-FA637F3B64AB}">
      <dgm:prSet/>
      <dgm:spPr/>
      <dgm:t>
        <a:bodyPr/>
        <a:lstStyle/>
        <a:p>
          <a:endParaRPr lang="en-US"/>
        </a:p>
      </dgm:t>
    </dgm:pt>
    <dgm:pt modelId="{9259CAC4-0028-4FB2-8522-8C39B0097371}" type="sibTrans" cxnId="{2CD3F399-6134-4AC1-9198-FA637F3B64AB}">
      <dgm:prSet/>
      <dgm:spPr/>
      <dgm:t>
        <a:bodyPr/>
        <a:lstStyle/>
        <a:p>
          <a:endParaRPr lang="en-US"/>
        </a:p>
      </dgm:t>
    </dgm:pt>
    <dgm:pt modelId="{954346F2-B2FE-451D-9E56-5AC3C333878E}">
      <dgm:prSet/>
      <dgm:spPr/>
      <dgm:t>
        <a:bodyPr/>
        <a:lstStyle/>
        <a:p>
          <a:r>
            <a:rPr lang="en-US"/>
            <a:t>Data Governance Strategies</a:t>
          </a:r>
        </a:p>
      </dgm:t>
    </dgm:pt>
    <dgm:pt modelId="{20F9B620-407E-4777-8638-84F8A6D0F0A5}" type="parTrans" cxnId="{64F8B5EF-F1BE-49C8-BB3B-AF315F625A90}">
      <dgm:prSet/>
      <dgm:spPr/>
      <dgm:t>
        <a:bodyPr/>
        <a:lstStyle/>
        <a:p>
          <a:endParaRPr lang="en-US"/>
        </a:p>
      </dgm:t>
    </dgm:pt>
    <dgm:pt modelId="{F065E70B-9AC8-4D2E-A105-D1855A03B2CE}" type="sibTrans" cxnId="{64F8B5EF-F1BE-49C8-BB3B-AF315F625A90}">
      <dgm:prSet/>
      <dgm:spPr/>
      <dgm:t>
        <a:bodyPr/>
        <a:lstStyle/>
        <a:p>
          <a:endParaRPr lang="en-US"/>
        </a:p>
      </dgm:t>
    </dgm:pt>
    <dgm:pt modelId="{3C3D25C6-F74B-4A62-867E-74206346E4D4}">
      <dgm:prSet/>
      <dgm:spPr/>
      <dgm:t>
        <a:bodyPr/>
        <a:lstStyle/>
        <a:p>
          <a:r>
            <a:rPr lang="en-US"/>
            <a:t>Many more not covered here</a:t>
          </a:r>
        </a:p>
      </dgm:t>
    </dgm:pt>
    <dgm:pt modelId="{9070A20A-E2DE-4750-A73B-B8D0F4E12641}" type="parTrans" cxnId="{141A6F3E-4CB1-45CB-8F36-37DF9FCADC4E}">
      <dgm:prSet/>
      <dgm:spPr/>
      <dgm:t>
        <a:bodyPr/>
        <a:lstStyle/>
        <a:p>
          <a:endParaRPr lang="en-US"/>
        </a:p>
      </dgm:t>
    </dgm:pt>
    <dgm:pt modelId="{43427B2A-431B-4385-AF53-FB82844F4820}" type="sibTrans" cxnId="{141A6F3E-4CB1-45CB-8F36-37DF9FCADC4E}">
      <dgm:prSet/>
      <dgm:spPr/>
      <dgm:t>
        <a:bodyPr/>
        <a:lstStyle/>
        <a:p>
          <a:endParaRPr lang="en-US"/>
        </a:p>
      </dgm:t>
    </dgm:pt>
    <dgm:pt modelId="{B52E4B72-E57E-4F6B-B9C7-3D7EF25B5750}">
      <dgm:prSet/>
      <dgm:spPr/>
      <dgm:t>
        <a:bodyPr/>
        <a:lstStyle/>
        <a:p>
          <a:r>
            <a:rPr lang="en-US"/>
            <a:t>Must have a well-defined strategy for implementation</a:t>
          </a:r>
        </a:p>
      </dgm:t>
    </dgm:pt>
    <dgm:pt modelId="{E1B1EB24-F904-491D-906E-4018CF4DCBE1}" type="parTrans" cxnId="{B01469D0-6393-4BCB-B9CA-B27D5676F0A7}">
      <dgm:prSet/>
      <dgm:spPr/>
      <dgm:t>
        <a:bodyPr/>
        <a:lstStyle/>
        <a:p>
          <a:endParaRPr lang="en-US"/>
        </a:p>
      </dgm:t>
    </dgm:pt>
    <dgm:pt modelId="{BB8FA897-CBDE-4953-A550-5CBAA1C914F9}" type="sibTrans" cxnId="{B01469D0-6393-4BCB-B9CA-B27D5676F0A7}">
      <dgm:prSet/>
      <dgm:spPr/>
      <dgm:t>
        <a:bodyPr/>
        <a:lstStyle/>
        <a:p>
          <a:endParaRPr lang="en-US"/>
        </a:p>
      </dgm:t>
    </dgm:pt>
    <dgm:pt modelId="{9E317431-47D0-49ED-B991-882973484649}">
      <dgm:prSet/>
      <dgm:spPr/>
      <dgm:t>
        <a:bodyPr/>
        <a:lstStyle/>
        <a:p>
          <a:r>
            <a:rPr lang="en-US"/>
            <a:t>Iron out use cases, scaling strategy, and objectives</a:t>
          </a:r>
        </a:p>
      </dgm:t>
    </dgm:pt>
    <dgm:pt modelId="{6146FCF6-3D65-46E9-9AE7-574D9427205A}" type="parTrans" cxnId="{287B574A-09DE-4B11-B30D-B3A76728436F}">
      <dgm:prSet/>
      <dgm:spPr/>
      <dgm:t>
        <a:bodyPr/>
        <a:lstStyle/>
        <a:p>
          <a:endParaRPr lang="en-US"/>
        </a:p>
      </dgm:t>
    </dgm:pt>
    <dgm:pt modelId="{3DD5A5EA-26EA-4A37-9651-13447144BE3F}" type="sibTrans" cxnId="{287B574A-09DE-4B11-B30D-B3A76728436F}">
      <dgm:prSet/>
      <dgm:spPr/>
      <dgm:t>
        <a:bodyPr/>
        <a:lstStyle/>
        <a:p>
          <a:endParaRPr lang="en-US"/>
        </a:p>
      </dgm:t>
    </dgm:pt>
    <dgm:pt modelId="{DAAAFA32-E073-42C5-9F8F-C2E41BA9FCF8}">
      <dgm:prSet/>
      <dgm:spPr/>
      <dgm:t>
        <a:bodyPr/>
        <a:lstStyle/>
        <a:p>
          <a:r>
            <a:rPr lang="en-US"/>
            <a:t>Good idea to have dedicated team or program board to oversee the process</a:t>
          </a:r>
        </a:p>
      </dgm:t>
    </dgm:pt>
    <dgm:pt modelId="{90306EE0-9EA2-47AC-9D48-052A59D9B0E7}" type="parTrans" cxnId="{F8677EF6-EE19-4B74-BF8D-8A535443AB82}">
      <dgm:prSet/>
      <dgm:spPr/>
      <dgm:t>
        <a:bodyPr/>
        <a:lstStyle/>
        <a:p>
          <a:endParaRPr lang="en-US"/>
        </a:p>
      </dgm:t>
    </dgm:pt>
    <dgm:pt modelId="{A8586C3A-9086-4228-94C9-75557E920DCD}" type="sibTrans" cxnId="{F8677EF6-EE19-4B74-BF8D-8A535443AB82}">
      <dgm:prSet/>
      <dgm:spPr/>
      <dgm:t>
        <a:bodyPr/>
        <a:lstStyle/>
        <a:p>
          <a:endParaRPr lang="en-US"/>
        </a:p>
      </dgm:t>
    </dgm:pt>
    <dgm:pt modelId="{95E48EE9-521E-4D1C-8A3C-B47F0D992794}">
      <dgm:prSet/>
      <dgm:spPr/>
      <dgm:t>
        <a:bodyPr/>
        <a:lstStyle/>
        <a:p>
          <a:r>
            <a:rPr lang="en-US"/>
            <a:t>Start small and simple</a:t>
          </a:r>
        </a:p>
      </dgm:t>
    </dgm:pt>
    <dgm:pt modelId="{1EC7E285-967E-452A-812D-D44BA7A28593}" type="parTrans" cxnId="{0E8C6EA3-143F-46DF-97F2-ABDE2FAA0BCE}">
      <dgm:prSet/>
      <dgm:spPr/>
      <dgm:t>
        <a:bodyPr/>
        <a:lstStyle/>
        <a:p>
          <a:endParaRPr lang="en-US"/>
        </a:p>
      </dgm:t>
    </dgm:pt>
    <dgm:pt modelId="{DA1C9ABA-85D9-4630-AA15-2114CBC02E72}" type="sibTrans" cxnId="{0E8C6EA3-143F-46DF-97F2-ABDE2FAA0BCE}">
      <dgm:prSet/>
      <dgm:spPr/>
      <dgm:t>
        <a:bodyPr/>
        <a:lstStyle/>
        <a:p>
          <a:endParaRPr lang="en-US"/>
        </a:p>
      </dgm:t>
    </dgm:pt>
    <dgm:pt modelId="{4AE61492-4ACA-43C6-A489-8CD7FD712283}">
      <dgm:prSet/>
      <dgm:spPr/>
      <dgm:t>
        <a:bodyPr/>
        <a:lstStyle/>
        <a:p>
          <a:r>
            <a:rPr lang="en-US"/>
            <a:t>Clear concise use case and skills already in house</a:t>
          </a:r>
        </a:p>
      </dgm:t>
    </dgm:pt>
    <dgm:pt modelId="{9F5C1CA9-99FF-41A6-9601-BA4F24BF7C22}" type="parTrans" cxnId="{EDB4D31A-463C-469F-B073-F359178E499C}">
      <dgm:prSet/>
      <dgm:spPr/>
      <dgm:t>
        <a:bodyPr/>
        <a:lstStyle/>
        <a:p>
          <a:endParaRPr lang="en-US"/>
        </a:p>
      </dgm:t>
    </dgm:pt>
    <dgm:pt modelId="{60895AE6-F96E-4D15-A2BF-062F72C306C8}" type="sibTrans" cxnId="{EDB4D31A-463C-469F-B073-F359178E499C}">
      <dgm:prSet/>
      <dgm:spPr/>
      <dgm:t>
        <a:bodyPr/>
        <a:lstStyle/>
        <a:p>
          <a:endParaRPr lang="en-US"/>
        </a:p>
      </dgm:t>
    </dgm:pt>
    <dgm:pt modelId="{B9CF73D0-B4CF-4FBB-8871-2713D5DFD358}" type="pres">
      <dgm:prSet presAssocID="{B1B9E2B5-E24D-4D28-99BA-2EB0AF955B2F}" presName="Name0" presStyleCnt="0">
        <dgm:presLayoutVars>
          <dgm:dir/>
          <dgm:animLvl val="lvl"/>
          <dgm:resizeHandles val="exact"/>
        </dgm:presLayoutVars>
      </dgm:prSet>
      <dgm:spPr/>
    </dgm:pt>
    <dgm:pt modelId="{926151C9-1F6F-43A9-8995-CDDE2D0DC231}" type="pres">
      <dgm:prSet presAssocID="{4669B20A-7029-4F16-844A-C446A998FAAE}" presName="composite" presStyleCnt="0"/>
      <dgm:spPr/>
    </dgm:pt>
    <dgm:pt modelId="{D0A96DB1-A6DF-46C6-849B-D86AC4A77946}" type="pres">
      <dgm:prSet presAssocID="{4669B20A-7029-4F16-844A-C446A998FAA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E0A2C0B-D38B-4285-AEC5-73D433295F54}" type="pres">
      <dgm:prSet presAssocID="{4669B20A-7029-4F16-844A-C446A998FAAE}" presName="desTx" presStyleLbl="alignAccFollowNode1" presStyleIdx="0" presStyleCnt="3">
        <dgm:presLayoutVars>
          <dgm:bulletEnabled val="1"/>
        </dgm:presLayoutVars>
      </dgm:prSet>
      <dgm:spPr/>
    </dgm:pt>
    <dgm:pt modelId="{00A03ED5-1E52-4066-993B-B68C9A65EBC3}" type="pres">
      <dgm:prSet presAssocID="{8642E5F6-3D51-4366-98BE-57F2C934A01F}" presName="space" presStyleCnt="0"/>
      <dgm:spPr/>
    </dgm:pt>
    <dgm:pt modelId="{F183E92B-839B-4D81-8404-6213AA7DDFD1}" type="pres">
      <dgm:prSet presAssocID="{B52E4B72-E57E-4F6B-B9C7-3D7EF25B5750}" presName="composite" presStyleCnt="0"/>
      <dgm:spPr/>
    </dgm:pt>
    <dgm:pt modelId="{6DEFCCD9-4756-4565-A56F-34751EF56A54}" type="pres">
      <dgm:prSet presAssocID="{B52E4B72-E57E-4F6B-B9C7-3D7EF25B575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ED4103E-DA70-4C50-9EB7-A89AB0EFA4FE}" type="pres">
      <dgm:prSet presAssocID="{B52E4B72-E57E-4F6B-B9C7-3D7EF25B5750}" presName="desTx" presStyleLbl="alignAccFollowNode1" presStyleIdx="1" presStyleCnt="3">
        <dgm:presLayoutVars>
          <dgm:bulletEnabled val="1"/>
        </dgm:presLayoutVars>
      </dgm:prSet>
      <dgm:spPr/>
    </dgm:pt>
    <dgm:pt modelId="{778C6DC2-8689-4ED5-B4CF-5F388CDB6419}" type="pres">
      <dgm:prSet presAssocID="{BB8FA897-CBDE-4953-A550-5CBAA1C914F9}" presName="space" presStyleCnt="0"/>
      <dgm:spPr/>
    </dgm:pt>
    <dgm:pt modelId="{732BC582-E922-406D-9E41-CD5D0F8F3839}" type="pres">
      <dgm:prSet presAssocID="{95E48EE9-521E-4D1C-8A3C-B47F0D992794}" presName="composite" presStyleCnt="0"/>
      <dgm:spPr/>
    </dgm:pt>
    <dgm:pt modelId="{73FC26B8-6DD2-4006-9B1D-8E3B7E3FA247}" type="pres">
      <dgm:prSet presAssocID="{95E48EE9-521E-4D1C-8A3C-B47F0D99279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2F67C7D4-EC87-42A1-A0D9-015E225087B0}" type="pres">
      <dgm:prSet presAssocID="{95E48EE9-521E-4D1C-8A3C-B47F0D99279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25C37510-AE3F-4DF7-AE6D-970516373640}" type="presOf" srcId="{95E48EE9-521E-4D1C-8A3C-B47F0D992794}" destId="{73FC26B8-6DD2-4006-9B1D-8E3B7E3FA247}" srcOrd="0" destOrd="0" presId="urn:microsoft.com/office/officeart/2005/8/layout/hList1"/>
    <dgm:cxn modelId="{EDB4D31A-463C-469F-B073-F359178E499C}" srcId="{95E48EE9-521E-4D1C-8A3C-B47F0D992794}" destId="{4AE61492-4ACA-43C6-A489-8CD7FD712283}" srcOrd="0" destOrd="0" parTransId="{9F5C1CA9-99FF-41A6-9601-BA4F24BF7C22}" sibTransId="{60895AE6-F96E-4D15-A2BF-062F72C306C8}"/>
    <dgm:cxn modelId="{5F287D2F-6239-4AE3-BF47-C616B49B0473}" type="presOf" srcId="{B52E4B72-E57E-4F6B-B9C7-3D7EF25B5750}" destId="{6DEFCCD9-4756-4565-A56F-34751EF56A54}" srcOrd="0" destOrd="0" presId="urn:microsoft.com/office/officeart/2005/8/layout/hList1"/>
    <dgm:cxn modelId="{0D4D203D-BF05-4DCE-992E-D825E0E63878}" srcId="{B1B9E2B5-E24D-4D28-99BA-2EB0AF955B2F}" destId="{4669B20A-7029-4F16-844A-C446A998FAAE}" srcOrd="0" destOrd="0" parTransId="{12567F16-F0A6-48D4-9B88-23C5FDFA710E}" sibTransId="{8642E5F6-3D51-4366-98BE-57F2C934A01F}"/>
    <dgm:cxn modelId="{141A6F3E-4CB1-45CB-8F36-37DF9FCADC4E}" srcId="{4669B20A-7029-4F16-844A-C446A998FAAE}" destId="{3C3D25C6-F74B-4A62-867E-74206346E4D4}" srcOrd="2" destOrd="0" parTransId="{9070A20A-E2DE-4750-A73B-B8D0F4E12641}" sibTransId="{43427B2A-431B-4385-AF53-FB82844F4820}"/>
    <dgm:cxn modelId="{6584A943-721E-4D3F-9E40-D00946F32AC0}" type="presOf" srcId="{B1B9E2B5-E24D-4D28-99BA-2EB0AF955B2F}" destId="{B9CF73D0-B4CF-4FBB-8871-2713D5DFD358}" srcOrd="0" destOrd="0" presId="urn:microsoft.com/office/officeart/2005/8/layout/hList1"/>
    <dgm:cxn modelId="{287B574A-09DE-4B11-B30D-B3A76728436F}" srcId="{B52E4B72-E57E-4F6B-B9C7-3D7EF25B5750}" destId="{9E317431-47D0-49ED-B991-882973484649}" srcOrd="0" destOrd="0" parTransId="{6146FCF6-3D65-46E9-9AE7-574D9427205A}" sibTransId="{3DD5A5EA-26EA-4A37-9651-13447144BE3F}"/>
    <dgm:cxn modelId="{A39D2C8C-32DD-4CAE-A77D-C398389308EA}" type="presOf" srcId="{4AE61492-4ACA-43C6-A489-8CD7FD712283}" destId="{2F67C7D4-EC87-42A1-A0D9-015E225087B0}" srcOrd="0" destOrd="0" presId="urn:microsoft.com/office/officeart/2005/8/layout/hList1"/>
    <dgm:cxn modelId="{98298596-6941-4854-8B5F-19842341F413}" type="presOf" srcId="{9E317431-47D0-49ED-B991-882973484649}" destId="{BED4103E-DA70-4C50-9EB7-A89AB0EFA4FE}" srcOrd="0" destOrd="0" presId="urn:microsoft.com/office/officeart/2005/8/layout/hList1"/>
    <dgm:cxn modelId="{2CD3F399-6134-4AC1-9198-FA637F3B64AB}" srcId="{4669B20A-7029-4F16-844A-C446A998FAAE}" destId="{6E1C7C10-60DE-4059-A5E1-75B3A3635CFF}" srcOrd="0" destOrd="0" parTransId="{4D55246D-97BA-40CE-86C5-58CE66FE3777}" sibTransId="{9259CAC4-0028-4FB2-8522-8C39B0097371}"/>
    <dgm:cxn modelId="{0E8C6EA3-143F-46DF-97F2-ABDE2FAA0BCE}" srcId="{B1B9E2B5-E24D-4D28-99BA-2EB0AF955B2F}" destId="{95E48EE9-521E-4D1C-8A3C-B47F0D992794}" srcOrd="2" destOrd="0" parTransId="{1EC7E285-967E-452A-812D-D44BA7A28593}" sibTransId="{DA1C9ABA-85D9-4630-AA15-2114CBC02E72}"/>
    <dgm:cxn modelId="{25025AB0-4747-4B36-8735-D0FFFF4E2417}" type="presOf" srcId="{3C3D25C6-F74B-4A62-867E-74206346E4D4}" destId="{2E0A2C0B-D38B-4285-AEC5-73D433295F54}" srcOrd="0" destOrd="2" presId="urn:microsoft.com/office/officeart/2005/8/layout/hList1"/>
    <dgm:cxn modelId="{D0E952BA-E674-46EE-9310-DF61DABB35E2}" type="presOf" srcId="{DAAAFA32-E073-42C5-9F8F-C2E41BA9FCF8}" destId="{BED4103E-DA70-4C50-9EB7-A89AB0EFA4FE}" srcOrd="0" destOrd="1" presId="urn:microsoft.com/office/officeart/2005/8/layout/hList1"/>
    <dgm:cxn modelId="{B01469D0-6393-4BCB-B9CA-B27D5676F0A7}" srcId="{B1B9E2B5-E24D-4D28-99BA-2EB0AF955B2F}" destId="{B52E4B72-E57E-4F6B-B9C7-3D7EF25B5750}" srcOrd="1" destOrd="0" parTransId="{E1B1EB24-F904-491D-906E-4018CF4DCBE1}" sibTransId="{BB8FA897-CBDE-4953-A550-5CBAA1C914F9}"/>
    <dgm:cxn modelId="{64F8B5EF-F1BE-49C8-BB3B-AF315F625A90}" srcId="{4669B20A-7029-4F16-844A-C446A998FAAE}" destId="{954346F2-B2FE-451D-9E56-5AC3C333878E}" srcOrd="1" destOrd="0" parTransId="{20F9B620-407E-4777-8638-84F8A6D0F0A5}" sibTransId="{F065E70B-9AC8-4D2E-A105-D1855A03B2CE}"/>
    <dgm:cxn modelId="{EB33ACF2-99EF-4B76-851A-E99BF55D248C}" type="presOf" srcId="{954346F2-B2FE-451D-9E56-5AC3C333878E}" destId="{2E0A2C0B-D38B-4285-AEC5-73D433295F54}" srcOrd="0" destOrd="1" presId="urn:microsoft.com/office/officeart/2005/8/layout/hList1"/>
    <dgm:cxn modelId="{F8677EF6-EE19-4B74-BF8D-8A535443AB82}" srcId="{B52E4B72-E57E-4F6B-B9C7-3D7EF25B5750}" destId="{DAAAFA32-E073-42C5-9F8F-C2E41BA9FCF8}" srcOrd="1" destOrd="0" parTransId="{90306EE0-9EA2-47AC-9D48-052A59D9B0E7}" sibTransId="{A8586C3A-9086-4228-94C9-75557E920DCD}"/>
    <dgm:cxn modelId="{DE7536F9-A337-4D2C-AB3F-89BA2A559943}" type="presOf" srcId="{6E1C7C10-60DE-4059-A5E1-75B3A3635CFF}" destId="{2E0A2C0B-D38B-4285-AEC5-73D433295F54}" srcOrd="0" destOrd="0" presId="urn:microsoft.com/office/officeart/2005/8/layout/hList1"/>
    <dgm:cxn modelId="{A91C5FF9-E152-4877-96B7-D71E42991228}" type="presOf" srcId="{4669B20A-7029-4F16-844A-C446A998FAAE}" destId="{D0A96DB1-A6DF-46C6-849B-D86AC4A77946}" srcOrd="0" destOrd="0" presId="urn:microsoft.com/office/officeart/2005/8/layout/hList1"/>
    <dgm:cxn modelId="{298B4AAA-CA9C-4024-B80D-0052E539D2C3}" type="presParOf" srcId="{B9CF73D0-B4CF-4FBB-8871-2713D5DFD358}" destId="{926151C9-1F6F-43A9-8995-CDDE2D0DC231}" srcOrd="0" destOrd="0" presId="urn:microsoft.com/office/officeart/2005/8/layout/hList1"/>
    <dgm:cxn modelId="{CFB2B1C1-C862-42F4-9A12-C4126A548919}" type="presParOf" srcId="{926151C9-1F6F-43A9-8995-CDDE2D0DC231}" destId="{D0A96DB1-A6DF-46C6-849B-D86AC4A77946}" srcOrd="0" destOrd="0" presId="urn:microsoft.com/office/officeart/2005/8/layout/hList1"/>
    <dgm:cxn modelId="{0E87434E-FBCD-4CF9-8405-DBC5FA53B63E}" type="presParOf" srcId="{926151C9-1F6F-43A9-8995-CDDE2D0DC231}" destId="{2E0A2C0B-D38B-4285-AEC5-73D433295F54}" srcOrd="1" destOrd="0" presId="urn:microsoft.com/office/officeart/2005/8/layout/hList1"/>
    <dgm:cxn modelId="{2A7E3350-03C3-4E0F-A0D2-6130E1A39440}" type="presParOf" srcId="{B9CF73D0-B4CF-4FBB-8871-2713D5DFD358}" destId="{00A03ED5-1E52-4066-993B-B68C9A65EBC3}" srcOrd="1" destOrd="0" presId="urn:microsoft.com/office/officeart/2005/8/layout/hList1"/>
    <dgm:cxn modelId="{F2B6BC83-0EAF-4206-A8CA-E3A4A15BE570}" type="presParOf" srcId="{B9CF73D0-B4CF-4FBB-8871-2713D5DFD358}" destId="{F183E92B-839B-4D81-8404-6213AA7DDFD1}" srcOrd="2" destOrd="0" presId="urn:microsoft.com/office/officeart/2005/8/layout/hList1"/>
    <dgm:cxn modelId="{10E28F54-3727-4C05-B59E-F5A5423EC7A1}" type="presParOf" srcId="{F183E92B-839B-4D81-8404-6213AA7DDFD1}" destId="{6DEFCCD9-4756-4565-A56F-34751EF56A54}" srcOrd="0" destOrd="0" presId="urn:microsoft.com/office/officeart/2005/8/layout/hList1"/>
    <dgm:cxn modelId="{9FC00F99-E804-4A75-A3DB-A90A33A3C43C}" type="presParOf" srcId="{F183E92B-839B-4D81-8404-6213AA7DDFD1}" destId="{BED4103E-DA70-4C50-9EB7-A89AB0EFA4FE}" srcOrd="1" destOrd="0" presId="urn:microsoft.com/office/officeart/2005/8/layout/hList1"/>
    <dgm:cxn modelId="{AFF3F8A0-6E38-4BE4-B292-3F6D180BB8C5}" type="presParOf" srcId="{B9CF73D0-B4CF-4FBB-8871-2713D5DFD358}" destId="{778C6DC2-8689-4ED5-B4CF-5F388CDB6419}" srcOrd="3" destOrd="0" presId="urn:microsoft.com/office/officeart/2005/8/layout/hList1"/>
    <dgm:cxn modelId="{9E805385-50B8-4414-9C20-64B7AEBC4EDD}" type="presParOf" srcId="{B9CF73D0-B4CF-4FBB-8871-2713D5DFD358}" destId="{732BC582-E922-406D-9E41-CD5D0F8F3839}" srcOrd="4" destOrd="0" presId="urn:microsoft.com/office/officeart/2005/8/layout/hList1"/>
    <dgm:cxn modelId="{B25D2544-17DE-4F68-812F-A41654ACD74A}" type="presParOf" srcId="{732BC582-E922-406D-9E41-CD5D0F8F3839}" destId="{73FC26B8-6DD2-4006-9B1D-8E3B7E3FA247}" srcOrd="0" destOrd="0" presId="urn:microsoft.com/office/officeart/2005/8/layout/hList1"/>
    <dgm:cxn modelId="{94B9DB0C-5FAB-4618-A608-6FAA93A0FEE6}" type="presParOf" srcId="{732BC582-E922-406D-9E41-CD5D0F8F3839}" destId="{2F67C7D4-EC87-42A1-A0D9-015E225087B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03A427-FE96-40A9-A505-0BE71BC77A3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14B904-CDE0-4D42-A449-35920C36ADE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Think but don’t overthink it…</a:t>
          </a:r>
        </a:p>
      </dgm:t>
    </dgm:pt>
    <dgm:pt modelId="{C2C3ED62-4D08-4AD9-950A-43BCA6A6CAA7}" type="parTrans" cxnId="{7EDD082B-F264-4B37-8BE3-C3BBBEB3CB81}">
      <dgm:prSet/>
      <dgm:spPr/>
      <dgm:t>
        <a:bodyPr/>
        <a:lstStyle/>
        <a:p>
          <a:endParaRPr lang="en-US"/>
        </a:p>
      </dgm:t>
    </dgm:pt>
    <dgm:pt modelId="{4D553B64-BD6A-40DE-A2E4-0947DED685E5}" type="sibTrans" cxnId="{7EDD082B-F264-4B37-8BE3-C3BBBEB3CB81}">
      <dgm:prSet/>
      <dgm:spPr/>
      <dgm:t>
        <a:bodyPr/>
        <a:lstStyle/>
        <a:p>
          <a:endParaRPr lang="en-US"/>
        </a:p>
      </dgm:t>
    </dgm:pt>
    <dgm:pt modelId="{1CE4A9AD-5B43-4AAB-8A39-2B677760DD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 probably already have domains but you just don’t call them that or haven’t noticed.</a:t>
          </a:r>
        </a:p>
      </dgm:t>
    </dgm:pt>
    <dgm:pt modelId="{ABD7CF9A-6304-4C20-B512-523D3581CD51}" type="parTrans" cxnId="{EE4E4C4B-3744-4FF1-AC0F-9250942008BD}">
      <dgm:prSet/>
      <dgm:spPr/>
      <dgm:t>
        <a:bodyPr/>
        <a:lstStyle/>
        <a:p>
          <a:endParaRPr lang="en-US"/>
        </a:p>
      </dgm:t>
    </dgm:pt>
    <dgm:pt modelId="{A1A670D0-C243-443A-B0B4-054AAAE2C03F}" type="sibTrans" cxnId="{EE4E4C4B-3744-4FF1-AC0F-9250942008BD}">
      <dgm:prSet/>
      <dgm:spPr/>
      <dgm:t>
        <a:bodyPr/>
        <a:lstStyle/>
        <a:p>
          <a:endParaRPr lang="en-US"/>
        </a:p>
      </dgm:t>
    </dgm:pt>
    <dgm:pt modelId="{93CA3ADD-A6FC-46D6-A780-DB15E5F71E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u="sng"/>
            <a:t>Every organization is different</a:t>
          </a:r>
          <a:r>
            <a:rPr lang="en-US"/>
            <a:t>.</a:t>
          </a:r>
        </a:p>
      </dgm:t>
    </dgm:pt>
    <dgm:pt modelId="{5E5C8C7C-1E1C-4889-A1FF-F2FB1157D731}" type="parTrans" cxnId="{702AD3F3-A375-4784-92CC-7AF751858713}">
      <dgm:prSet/>
      <dgm:spPr/>
      <dgm:t>
        <a:bodyPr/>
        <a:lstStyle/>
        <a:p>
          <a:endParaRPr lang="en-US"/>
        </a:p>
      </dgm:t>
    </dgm:pt>
    <dgm:pt modelId="{3C8A5DAE-B5E7-41FC-814C-3BBFCD7C29FA}" type="sibTrans" cxnId="{702AD3F3-A375-4784-92CC-7AF751858713}">
      <dgm:prSet/>
      <dgm:spPr/>
      <dgm:t>
        <a:bodyPr/>
        <a:lstStyle/>
        <a:p>
          <a:endParaRPr lang="en-US"/>
        </a:p>
      </dgm:t>
    </dgm:pt>
    <dgm:pt modelId="{1D3D917C-F601-4745-923B-F2C1CBA1473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If you are having trouble, think more abstract</a:t>
          </a:r>
        </a:p>
      </dgm:t>
    </dgm:pt>
    <dgm:pt modelId="{45833CE9-28F2-4F1D-AE52-1A00CFE57252}" type="parTrans" cxnId="{4E787DEA-EF3A-473D-A616-6F6E530F334B}">
      <dgm:prSet/>
      <dgm:spPr/>
      <dgm:t>
        <a:bodyPr/>
        <a:lstStyle/>
        <a:p>
          <a:endParaRPr lang="en-US"/>
        </a:p>
      </dgm:t>
    </dgm:pt>
    <dgm:pt modelId="{BB4A5699-0C35-46DD-8126-F3F88F847BC0}" type="sibTrans" cxnId="{4E787DEA-EF3A-473D-A616-6F6E530F334B}">
      <dgm:prSet/>
      <dgm:spPr/>
      <dgm:t>
        <a:bodyPr/>
        <a:lstStyle/>
        <a:p>
          <a:endParaRPr lang="en-US"/>
        </a:p>
      </dgm:t>
    </dgm:pt>
    <dgm:pt modelId="{9D3B507E-3DE5-41A6-8334-7C280BD64D3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Many types of domains</a:t>
          </a:r>
        </a:p>
      </dgm:t>
    </dgm:pt>
    <dgm:pt modelId="{FDCBAD92-7851-4199-A62C-567A2D279193}" type="parTrans" cxnId="{525AD9B0-79B6-48AD-8FD7-65210D5C918D}">
      <dgm:prSet/>
      <dgm:spPr/>
      <dgm:t>
        <a:bodyPr/>
        <a:lstStyle/>
        <a:p>
          <a:endParaRPr lang="en-US"/>
        </a:p>
      </dgm:t>
    </dgm:pt>
    <dgm:pt modelId="{BD94AF71-5257-4619-B6B1-D0A8D07642F1}" type="sibTrans" cxnId="{525AD9B0-79B6-48AD-8FD7-65210D5C918D}">
      <dgm:prSet/>
      <dgm:spPr/>
      <dgm:t>
        <a:bodyPr/>
        <a:lstStyle/>
        <a:p>
          <a:endParaRPr lang="en-US"/>
        </a:p>
      </dgm:t>
    </dgm:pt>
    <dgm:pt modelId="{FBA5182F-70B4-4506-8AB8-A5C6D40596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Application domains, data domains, source system domains, consumer domains, etc. </a:t>
          </a:r>
        </a:p>
      </dgm:t>
    </dgm:pt>
    <dgm:pt modelId="{F9E9F4A4-A8B4-4B94-A803-3557B86DE1F0}" type="parTrans" cxnId="{D5D4CB7B-D39F-4EC2-906C-C9747078DB9D}">
      <dgm:prSet/>
      <dgm:spPr/>
      <dgm:t>
        <a:bodyPr/>
        <a:lstStyle/>
        <a:p>
          <a:endParaRPr lang="en-US"/>
        </a:p>
      </dgm:t>
    </dgm:pt>
    <dgm:pt modelId="{A8F299BF-6694-4DBD-8EA5-A44D55228351}" type="sibTrans" cxnId="{D5D4CB7B-D39F-4EC2-906C-C9747078DB9D}">
      <dgm:prSet/>
      <dgm:spPr/>
      <dgm:t>
        <a:bodyPr/>
        <a:lstStyle/>
        <a:p>
          <a:endParaRPr lang="en-US"/>
        </a:p>
      </dgm:t>
    </dgm:pt>
    <dgm:pt modelId="{3C8CE5CE-B25E-408F-92C1-702B2974CC83}" type="pres">
      <dgm:prSet presAssocID="{0903A427-FE96-40A9-A505-0BE71BC77A30}" presName="root" presStyleCnt="0">
        <dgm:presLayoutVars>
          <dgm:dir/>
          <dgm:resizeHandles val="exact"/>
        </dgm:presLayoutVars>
      </dgm:prSet>
      <dgm:spPr/>
    </dgm:pt>
    <dgm:pt modelId="{75DB55D5-835A-4535-BF3A-83F2ADF253AE}" type="pres">
      <dgm:prSet presAssocID="{8114B904-CDE0-4D42-A449-35920C36ADEE}" presName="compNode" presStyleCnt="0"/>
      <dgm:spPr/>
    </dgm:pt>
    <dgm:pt modelId="{A9231DD5-EA69-42C2-B7AD-03579ECB9628}" type="pres">
      <dgm:prSet presAssocID="{8114B904-CDE0-4D42-A449-35920C36ADE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DE96AC71-1DD1-4D82-AB4B-FC1B1B05797F}" type="pres">
      <dgm:prSet presAssocID="{8114B904-CDE0-4D42-A449-35920C36ADEE}" presName="iconSpace" presStyleCnt="0"/>
      <dgm:spPr/>
    </dgm:pt>
    <dgm:pt modelId="{19D82976-CBD4-49B4-ADA6-12D94DA943E1}" type="pres">
      <dgm:prSet presAssocID="{8114B904-CDE0-4D42-A449-35920C36ADEE}" presName="parTx" presStyleLbl="revTx" presStyleIdx="0" presStyleCnt="4">
        <dgm:presLayoutVars>
          <dgm:chMax val="0"/>
          <dgm:chPref val="0"/>
        </dgm:presLayoutVars>
      </dgm:prSet>
      <dgm:spPr/>
    </dgm:pt>
    <dgm:pt modelId="{0CDBB643-294E-4791-BC20-CFC341FB5E7B}" type="pres">
      <dgm:prSet presAssocID="{8114B904-CDE0-4D42-A449-35920C36ADEE}" presName="txSpace" presStyleCnt="0"/>
      <dgm:spPr/>
    </dgm:pt>
    <dgm:pt modelId="{24C57BE9-AFB7-4A19-BF93-8C6DC3000DF8}" type="pres">
      <dgm:prSet presAssocID="{8114B904-CDE0-4D42-A449-35920C36ADEE}" presName="desTx" presStyleLbl="revTx" presStyleIdx="1" presStyleCnt="4">
        <dgm:presLayoutVars/>
      </dgm:prSet>
      <dgm:spPr/>
    </dgm:pt>
    <dgm:pt modelId="{933CD1FA-5581-4F91-ABCB-32389FE84EDC}" type="pres">
      <dgm:prSet presAssocID="{4D553B64-BD6A-40DE-A2E4-0947DED685E5}" presName="sibTrans" presStyleCnt="0"/>
      <dgm:spPr/>
    </dgm:pt>
    <dgm:pt modelId="{A17E293C-5759-4BC2-ADFF-29459F6D423E}" type="pres">
      <dgm:prSet presAssocID="{9D3B507E-3DE5-41A6-8334-7C280BD64D33}" presName="compNode" presStyleCnt="0"/>
      <dgm:spPr/>
    </dgm:pt>
    <dgm:pt modelId="{2A2F2BCC-34E1-4CD9-B952-30BFEB22CD16}" type="pres">
      <dgm:prSet presAssocID="{9D3B507E-3DE5-41A6-8334-7C280BD64D3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2C940AD-B831-4796-BFCE-356A0634945F}" type="pres">
      <dgm:prSet presAssocID="{9D3B507E-3DE5-41A6-8334-7C280BD64D33}" presName="iconSpace" presStyleCnt="0"/>
      <dgm:spPr/>
    </dgm:pt>
    <dgm:pt modelId="{CD09341B-F2FF-4C6A-9CA0-2B391322D3DB}" type="pres">
      <dgm:prSet presAssocID="{9D3B507E-3DE5-41A6-8334-7C280BD64D33}" presName="parTx" presStyleLbl="revTx" presStyleIdx="2" presStyleCnt="4">
        <dgm:presLayoutVars>
          <dgm:chMax val="0"/>
          <dgm:chPref val="0"/>
        </dgm:presLayoutVars>
      </dgm:prSet>
      <dgm:spPr/>
    </dgm:pt>
    <dgm:pt modelId="{D7AF1726-E2B6-49A1-A8A4-805BEA25F60F}" type="pres">
      <dgm:prSet presAssocID="{9D3B507E-3DE5-41A6-8334-7C280BD64D33}" presName="txSpace" presStyleCnt="0"/>
      <dgm:spPr/>
    </dgm:pt>
    <dgm:pt modelId="{6FF94FBF-7724-43C1-8C37-A89CC3D7AE01}" type="pres">
      <dgm:prSet presAssocID="{9D3B507E-3DE5-41A6-8334-7C280BD64D33}" presName="desTx" presStyleLbl="revTx" presStyleIdx="3" presStyleCnt="4">
        <dgm:presLayoutVars/>
      </dgm:prSet>
      <dgm:spPr/>
    </dgm:pt>
  </dgm:ptLst>
  <dgm:cxnLst>
    <dgm:cxn modelId="{36A8301F-9562-4D8B-A454-A9C78FF0D885}" type="presOf" srcId="{1CE4A9AD-5B43-4AAB-8A39-2B677760DD3D}" destId="{24C57BE9-AFB7-4A19-BF93-8C6DC3000DF8}" srcOrd="0" destOrd="0" presId="urn:microsoft.com/office/officeart/2018/2/layout/IconLabelDescriptionList"/>
    <dgm:cxn modelId="{7EDD082B-F264-4B37-8BE3-C3BBBEB3CB81}" srcId="{0903A427-FE96-40A9-A505-0BE71BC77A30}" destId="{8114B904-CDE0-4D42-A449-35920C36ADEE}" srcOrd="0" destOrd="0" parTransId="{C2C3ED62-4D08-4AD9-950A-43BCA6A6CAA7}" sibTransId="{4D553B64-BD6A-40DE-A2E4-0947DED685E5}"/>
    <dgm:cxn modelId="{EE4E4C4B-3744-4FF1-AC0F-9250942008BD}" srcId="{8114B904-CDE0-4D42-A449-35920C36ADEE}" destId="{1CE4A9AD-5B43-4AAB-8A39-2B677760DD3D}" srcOrd="0" destOrd="0" parTransId="{ABD7CF9A-6304-4C20-B512-523D3581CD51}" sibTransId="{A1A670D0-C243-443A-B0B4-054AAAE2C03F}"/>
    <dgm:cxn modelId="{D5D4CB7B-D39F-4EC2-906C-C9747078DB9D}" srcId="{9D3B507E-3DE5-41A6-8334-7C280BD64D33}" destId="{FBA5182F-70B4-4506-8AB8-A5C6D4059617}" srcOrd="0" destOrd="0" parTransId="{F9E9F4A4-A8B4-4B94-A803-3557B86DE1F0}" sibTransId="{A8F299BF-6694-4DBD-8EA5-A44D55228351}"/>
    <dgm:cxn modelId="{93B44581-2F1A-4C8F-B472-EB8721D004D0}" type="presOf" srcId="{9D3B507E-3DE5-41A6-8334-7C280BD64D33}" destId="{CD09341B-F2FF-4C6A-9CA0-2B391322D3DB}" srcOrd="0" destOrd="0" presId="urn:microsoft.com/office/officeart/2018/2/layout/IconLabelDescriptionList"/>
    <dgm:cxn modelId="{74EA9885-EE6A-41E0-AD11-6D31B346B65B}" type="presOf" srcId="{1D3D917C-F601-4745-923B-F2C1CBA1473D}" destId="{24C57BE9-AFB7-4A19-BF93-8C6DC3000DF8}" srcOrd="0" destOrd="2" presId="urn:microsoft.com/office/officeart/2018/2/layout/IconLabelDescriptionList"/>
    <dgm:cxn modelId="{525AD9B0-79B6-48AD-8FD7-65210D5C918D}" srcId="{0903A427-FE96-40A9-A505-0BE71BC77A30}" destId="{9D3B507E-3DE5-41A6-8334-7C280BD64D33}" srcOrd="1" destOrd="0" parTransId="{FDCBAD92-7851-4199-A62C-567A2D279193}" sibTransId="{BD94AF71-5257-4619-B6B1-D0A8D07642F1}"/>
    <dgm:cxn modelId="{D98E51BD-8CCC-4137-B8AD-DC388D876AFB}" type="presOf" srcId="{FBA5182F-70B4-4506-8AB8-A5C6D4059617}" destId="{6FF94FBF-7724-43C1-8C37-A89CC3D7AE01}" srcOrd="0" destOrd="0" presId="urn:microsoft.com/office/officeart/2018/2/layout/IconLabelDescriptionList"/>
    <dgm:cxn modelId="{39BA60DB-755E-4C8F-982A-4BB18567FBAA}" type="presOf" srcId="{8114B904-CDE0-4D42-A449-35920C36ADEE}" destId="{19D82976-CBD4-49B4-ADA6-12D94DA943E1}" srcOrd="0" destOrd="0" presId="urn:microsoft.com/office/officeart/2018/2/layout/IconLabelDescriptionList"/>
    <dgm:cxn modelId="{BFFB87E8-72D9-455A-9765-8277385ED16E}" type="presOf" srcId="{93CA3ADD-A6FC-46D6-A780-DB15E5F71EB3}" destId="{24C57BE9-AFB7-4A19-BF93-8C6DC3000DF8}" srcOrd="0" destOrd="1" presId="urn:microsoft.com/office/officeart/2018/2/layout/IconLabelDescriptionList"/>
    <dgm:cxn modelId="{4E787DEA-EF3A-473D-A616-6F6E530F334B}" srcId="{8114B904-CDE0-4D42-A449-35920C36ADEE}" destId="{1D3D917C-F601-4745-923B-F2C1CBA1473D}" srcOrd="2" destOrd="0" parTransId="{45833CE9-28F2-4F1D-AE52-1A00CFE57252}" sibTransId="{BB4A5699-0C35-46DD-8126-F3F88F847BC0}"/>
    <dgm:cxn modelId="{702AD3F3-A375-4784-92CC-7AF751858713}" srcId="{8114B904-CDE0-4D42-A449-35920C36ADEE}" destId="{93CA3ADD-A6FC-46D6-A780-DB15E5F71EB3}" srcOrd="1" destOrd="0" parTransId="{5E5C8C7C-1E1C-4889-A1FF-F2FB1157D731}" sibTransId="{3C8A5DAE-B5E7-41FC-814C-3BBFCD7C29FA}"/>
    <dgm:cxn modelId="{C22AADF8-3799-4680-8181-703FB4AE24FB}" type="presOf" srcId="{0903A427-FE96-40A9-A505-0BE71BC77A30}" destId="{3C8CE5CE-B25E-408F-92C1-702B2974CC83}" srcOrd="0" destOrd="0" presId="urn:microsoft.com/office/officeart/2018/2/layout/IconLabelDescriptionList"/>
    <dgm:cxn modelId="{B69AD112-3558-42B6-8256-899DB0F622A1}" type="presParOf" srcId="{3C8CE5CE-B25E-408F-92C1-702B2974CC83}" destId="{75DB55D5-835A-4535-BF3A-83F2ADF253AE}" srcOrd="0" destOrd="0" presId="urn:microsoft.com/office/officeart/2018/2/layout/IconLabelDescriptionList"/>
    <dgm:cxn modelId="{1D32BBC9-6322-422B-A578-F9F57F290653}" type="presParOf" srcId="{75DB55D5-835A-4535-BF3A-83F2ADF253AE}" destId="{A9231DD5-EA69-42C2-B7AD-03579ECB9628}" srcOrd="0" destOrd="0" presId="urn:microsoft.com/office/officeart/2018/2/layout/IconLabelDescriptionList"/>
    <dgm:cxn modelId="{FD6C1F61-D6E0-4F4B-AA38-EE5BFC6618D3}" type="presParOf" srcId="{75DB55D5-835A-4535-BF3A-83F2ADF253AE}" destId="{DE96AC71-1DD1-4D82-AB4B-FC1B1B05797F}" srcOrd="1" destOrd="0" presId="urn:microsoft.com/office/officeart/2018/2/layout/IconLabelDescriptionList"/>
    <dgm:cxn modelId="{571BBADC-51D4-4354-9064-5E595CDF11D7}" type="presParOf" srcId="{75DB55D5-835A-4535-BF3A-83F2ADF253AE}" destId="{19D82976-CBD4-49B4-ADA6-12D94DA943E1}" srcOrd="2" destOrd="0" presId="urn:microsoft.com/office/officeart/2018/2/layout/IconLabelDescriptionList"/>
    <dgm:cxn modelId="{4AACA7A1-790C-48CA-9CC1-A2B5F7AE7C79}" type="presParOf" srcId="{75DB55D5-835A-4535-BF3A-83F2ADF253AE}" destId="{0CDBB643-294E-4791-BC20-CFC341FB5E7B}" srcOrd="3" destOrd="0" presId="urn:microsoft.com/office/officeart/2018/2/layout/IconLabelDescriptionList"/>
    <dgm:cxn modelId="{E20C8E07-2241-4579-BDB8-6E5EF2974A18}" type="presParOf" srcId="{75DB55D5-835A-4535-BF3A-83F2ADF253AE}" destId="{24C57BE9-AFB7-4A19-BF93-8C6DC3000DF8}" srcOrd="4" destOrd="0" presId="urn:microsoft.com/office/officeart/2018/2/layout/IconLabelDescriptionList"/>
    <dgm:cxn modelId="{CD701295-D57D-4801-8CAB-4ACA793747DD}" type="presParOf" srcId="{3C8CE5CE-B25E-408F-92C1-702B2974CC83}" destId="{933CD1FA-5581-4F91-ABCB-32389FE84EDC}" srcOrd="1" destOrd="0" presId="urn:microsoft.com/office/officeart/2018/2/layout/IconLabelDescriptionList"/>
    <dgm:cxn modelId="{C192DDBB-5908-4F06-BB37-74C506825C27}" type="presParOf" srcId="{3C8CE5CE-B25E-408F-92C1-702B2974CC83}" destId="{A17E293C-5759-4BC2-ADFF-29459F6D423E}" srcOrd="2" destOrd="0" presId="urn:microsoft.com/office/officeart/2018/2/layout/IconLabelDescriptionList"/>
    <dgm:cxn modelId="{8A80A0DB-1063-458C-8DD4-EAAE731F2B53}" type="presParOf" srcId="{A17E293C-5759-4BC2-ADFF-29459F6D423E}" destId="{2A2F2BCC-34E1-4CD9-B952-30BFEB22CD16}" srcOrd="0" destOrd="0" presId="urn:microsoft.com/office/officeart/2018/2/layout/IconLabelDescriptionList"/>
    <dgm:cxn modelId="{1FCD4416-7EB9-4D21-8E17-AC9FB6BE2271}" type="presParOf" srcId="{A17E293C-5759-4BC2-ADFF-29459F6D423E}" destId="{62C940AD-B831-4796-BFCE-356A0634945F}" srcOrd="1" destOrd="0" presId="urn:microsoft.com/office/officeart/2018/2/layout/IconLabelDescriptionList"/>
    <dgm:cxn modelId="{98B1D0CA-7622-4FE0-B80D-BB7736D7A0E5}" type="presParOf" srcId="{A17E293C-5759-4BC2-ADFF-29459F6D423E}" destId="{CD09341B-F2FF-4C6A-9CA0-2B391322D3DB}" srcOrd="2" destOrd="0" presId="urn:microsoft.com/office/officeart/2018/2/layout/IconLabelDescriptionList"/>
    <dgm:cxn modelId="{6ACE1223-2E49-4C29-BE27-FCE617ED8166}" type="presParOf" srcId="{A17E293C-5759-4BC2-ADFF-29459F6D423E}" destId="{D7AF1726-E2B6-49A1-A8A4-805BEA25F60F}" srcOrd="3" destOrd="0" presId="urn:microsoft.com/office/officeart/2018/2/layout/IconLabelDescriptionList"/>
    <dgm:cxn modelId="{2A3BC71E-0D7A-4076-9D30-B359DCCADDD9}" type="presParOf" srcId="{A17E293C-5759-4BC2-ADFF-29459F6D423E}" destId="{6FF94FBF-7724-43C1-8C37-A89CC3D7AE0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78466D-ED88-4204-9166-AB622F6DB14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BDCCE9-C3A2-44AB-B9B8-7E32077AA04F}">
      <dgm:prSet/>
      <dgm:spPr/>
      <dgm:t>
        <a:bodyPr/>
        <a:lstStyle/>
        <a:p>
          <a:r>
            <a:rPr lang="en-US"/>
            <a:t>Discoverable, understandable, and trustworthy</a:t>
          </a:r>
        </a:p>
      </dgm:t>
    </dgm:pt>
    <dgm:pt modelId="{D455C7BC-AFCE-40DF-A687-A0E070A071CA}" type="parTrans" cxnId="{472CDA29-4B41-4791-98F4-C0FBEA4FD93E}">
      <dgm:prSet/>
      <dgm:spPr/>
      <dgm:t>
        <a:bodyPr/>
        <a:lstStyle/>
        <a:p>
          <a:endParaRPr lang="en-US"/>
        </a:p>
      </dgm:t>
    </dgm:pt>
    <dgm:pt modelId="{74166A1B-07D6-455D-9689-DEB685EEDF7C}" type="sibTrans" cxnId="{472CDA29-4B41-4791-98F4-C0FBEA4FD93E}">
      <dgm:prSet/>
      <dgm:spPr/>
      <dgm:t>
        <a:bodyPr/>
        <a:lstStyle/>
        <a:p>
          <a:endParaRPr lang="en-US"/>
        </a:p>
      </dgm:t>
    </dgm:pt>
    <dgm:pt modelId="{05363C85-DACF-4CCB-A088-9E3A0637E4F3}">
      <dgm:prSet/>
      <dgm:spPr/>
      <dgm:t>
        <a:bodyPr/>
        <a:lstStyle/>
        <a:p>
          <a:r>
            <a:rPr lang="en-US"/>
            <a:t>Addressable, natively accessible, and secure</a:t>
          </a:r>
        </a:p>
      </dgm:t>
    </dgm:pt>
    <dgm:pt modelId="{3B8CE94D-C2F2-4B21-A64F-7718617F8C73}" type="parTrans" cxnId="{AB29FE19-5913-4517-9ABD-462B9597CAC6}">
      <dgm:prSet/>
      <dgm:spPr/>
      <dgm:t>
        <a:bodyPr/>
        <a:lstStyle/>
        <a:p>
          <a:endParaRPr lang="en-US"/>
        </a:p>
      </dgm:t>
    </dgm:pt>
    <dgm:pt modelId="{0F70EEF2-28BA-4885-A752-9B8268B6211A}" type="sibTrans" cxnId="{AB29FE19-5913-4517-9ABD-462B9597CAC6}">
      <dgm:prSet/>
      <dgm:spPr/>
      <dgm:t>
        <a:bodyPr/>
        <a:lstStyle/>
        <a:p>
          <a:endParaRPr lang="en-US"/>
        </a:p>
      </dgm:t>
    </dgm:pt>
    <dgm:pt modelId="{450F9631-B12E-4037-8607-35C6A5A0A11C}">
      <dgm:prSet/>
      <dgm:spPr/>
      <dgm:t>
        <a:bodyPr/>
        <a:lstStyle/>
        <a:p>
          <a:r>
            <a:rPr lang="en-US"/>
            <a:t>Interoperable, truthful, and valuable</a:t>
          </a:r>
        </a:p>
      </dgm:t>
    </dgm:pt>
    <dgm:pt modelId="{E59AC4C5-240B-4BCA-9C4D-57D322FCB0F0}" type="parTrans" cxnId="{37DD4243-7FAE-4737-8F2F-2A217AF55ACF}">
      <dgm:prSet/>
      <dgm:spPr/>
      <dgm:t>
        <a:bodyPr/>
        <a:lstStyle/>
        <a:p>
          <a:endParaRPr lang="en-US"/>
        </a:p>
      </dgm:t>
    </dgm:pt>
    <dgm:pt modelId="{E10F5BF4-1423-44C0-8724-B24FD98071C9}" type="sibTrans" cxnId="{37DD4243-7FAE-4737-8F2F-2A217AF55ACF}">
      <dgm:prSet/>
      <dgm:spPr/>
      <dgm:t>
        <a:bodyPr/>
        <a:lstStyle/>
        <a:p>
          <a:endParaRPr lang="en-US"/>
        </a:p>
      </dgm:t>
    </dgm:pt>
    <dgm:pt modelId="{A1DB71AD-54B4-48D6-AEC2-D96D20A55ECB}" type="pres">
      <dgm:prSet presAssocID="{8878466D-ED88-4204-9166-AB622F6DB14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C36B8E-052A-4A8F-B722-2E1148C9BD3E}" type="pres">
      <dgm:prSet presAssocID="{55BDCCE9-C3A2-44AB-B9B8-7E32077AA04F}" presName="hierRoot1" presStyleCnt="0"/>
      <dgm:spPr/>
    </dgm:pt>
    <dgm:pt modelId="{BFD9AAD6-68BF-42E8-9B61-110498DBE092}" type="pres">
      <dgm:prSet presAssocID="{55BDCCE9-C3A2-44AB-B9B8-7E32077AA04F}" presName="composite" presStyleCnt="0"/>
      <dgm:spPr/>
    </dgm:pt>
    <dgm:pt modelId="{A2C069F9-8C4D-44B4-8E05-FDFA70AE4162}" type="pres">
      <dgm:prSet presAssocID="{55BDCCE9-C3A2-44AB-B9B8-7E32077AA04F}" presName="background" presStyleLbl="node0" presStyleIdx="0" presStyleCnt="3"/>
      <dgm:spPr/>
    </dgm:pt>
    <dgm:pt modelId="{7F68F6D3-CEF0-478C-8EC2-D4E76941E431}" type="pres">
      <dgm:prSet presAssocID="{55BDCCE9-C3A2-44AB-B9B8-7E32077AA04F}" presName="text" presStyleLbl="fgAcc0" presStyleIdx="0" presStyleCnt="3">
        <dgm:presLayoutVars>
          <dgm:chPref val="3"/>
        </dgm:presLayoutVars>
      </dgm:prSet>
      <dgm:spPr/>
    </dgm:pt>
    <dgm:pt modelId="{BAC8AE8F-19FC-48C5-AB64-EB3896BCEBEA}" type="pres">
      <dgm:prSet presAssocID="{55BDCCE9-C3A2-44AB-B9B8-7E32077AA04F}" presName="hierChild2" presStyleCnt="0"/>
      <dgm:spPr/>
    </dgm:pt>
    <dgm:pt modelId="{106EE22C-D92E-42BD-8A17-98B82F8675A2}" type="pres">
      <dgm:prSet presAssocID="{05363C85-DACF-4CCB-A088-9E3A0637E4F3}" presName="hierRoot1" presStyleCnt="0"/>
      <dgm:spPr/>
    </dgm:pt>
    <dgm:pt modelId="{A9AD1A8F-CC11-479F-9CE1-C23D56DD72F0}" type="pres">
      <dgm:prSet presAssocID="{05363C85-DACF-4CCB-A088-9E3A0637E4F3}" presName="composite" presStyleCnt="0"/>
      <dgm:spPr/>
    </dgm:pt>
    <dgm:pt modelId="{A53E1CBD-FBCD-4494-81EF-3A2469575F80}" type="pres">
      <dgm:prSet presAssocID="{05363C85-DACF-4CCB-A088-9E3A0637E4F3}" presName="background" presStyleLbl="node0" presStyleIdx="1" presStyleCnt="3"/>
      <dgm:spPr/>
    </dgm:pt>
    <dgm:pt modelId="{AD49AD30-3263-4E3C-B535-453DF0B88BBD}" type="pres">
      <dgm:prSet presAssocID="{05363C85-DACF-4CCB-A088-9E3A0637E4F3}" presName="text" presStyleLbl="fgAcc0" presStyleIdx="1" presStyleCnt="3">
        <dgm:presLayoutVars>
          <dgm:chPref val="3"/>
        </dgm:presLayoutVars>
      </dgm:prSet>
      <dgm:spPr/>
    </dgm:pt>
    <dgm:pt modelId="{8E183BBD-9520-4671-B2A0-15CCDE23A17B}" type="pres">
      <dgm:prSet presAssocID="{05363C85-DACF-4CCB-A088-9E3A0637E4F3}" presName="hierChild2" presStyleCnt="0"/>
      <dgm:spPr/>
    </dgm:pt>
    <dgm:pt modelId="{FC2D3FF8-7022-4166-93E2-18B27CE5E009}" type="pres">
      <dgm:prSet presAssocID="{450F9631-B12E-4037-8607-35C6A5A0A11C}" presName="hierRoot1" presStyleCnt="0"/>
      <dgm:spPr/>
    </dgm:pt>
    <dgm:pt modelId="{56F26A2B-4CA4-485D-8067-913B318F1EAC}" type="pres">
      <dgm:prSet presAssocID="{450F9631-B12E-4037-8607-35C6A5A0A11C}" presName="composite" presStyleCnt="0"/>
      <dgm:spPr/>
    </dgm:pt>
    <dgm:pt modelId="{693758FB-D83A-4641-8A7F-A0AFAAB7E96A}" type="pres">
      <dgm:prSet presAssocID="{450F9631-B12E-4037-8607-35C6A5A0A11C}" presName="background" presStyleLbl="node0" presStyleIdx="2" presStyleCnt="3"/>
      <dgm:spPr/>
    </dgm:pt>
    <dgm:pt modelId="{715135EF-DAA8-49D2-B1C1-4E23646EE2C7}" type="pres">
      <dgm:prSet presAssocID="{450F9631-B12E-4037-8607-35C6A5A0A11C}" presName="text" presStyleLbl="fgAcc0" presStyleIdx="2" presStyleCnt="3">
        <dgm:presLayoutVars>
          <dgm:chPref val="3"/>
        </dgm:presLayoutVars>
      </dgm:prSet>
      <dgm:spPr/>
    </dgm:pt>
    <dgm:pt modelId="{FE58F999-21EE-4C62-B21A-BEBA4FCF8F19}" type="pres">
      <dgm:prSet presAssocID="{450F9631-B12E-4037-8607-35C6A5A0A11C}" presName="hierChild2" presStyleCnt="0"/>
      <dgm:spPr/>
    </dgm:pt>
  </dgm:ptLst>
  <dgm:cxnLst>
    <dgm:cxn modelId="{55550300-18FD-4B3F-8040-63A138BF1E5B}" type="presOf" srcId="{05363C85-DACF-4CCB-A088-9E3A0637E4F3}" destId="{AD49AD30-3263-4E3C-B535-453DF0B88BBD}" srcOrd="0" destOrd="0" presId="urn:microsoft.com/office/officeart/2005/8/layout/hierarchy1"/>
    <dgm:cxn modelId="{AB29FE19-5913-4517-9ABD-462B9597CAC6}" srcId="{8878466D-ED88-4204-9166-AB622F6DB141}" destId="{05363C85-DACF-4CCB-A088-9E3A0637E4F3}" srcOrd="1" destOrd="0" parTransId="{3B8CE94D-C2F2-4B21-A64F-7718617F8C73}" sibTransId="{0F70EEF2-28BA-4885-A752-9B8268B6211A}"/>
    <dgm:cxn modelId="{472CDA29-4B41-4791-98F4-C0FBEA4FD93E}" srcId="{8878466D-ED88-4204-9166-AB622F6DB141}" destId="{55BDCCE9-C3A2-44AB-B9B8-7E32077AA04F}" srcOrd="0" destOrd="0" parTransId="{D455C7BC-AFCE-40DF-A687-A0E070A071CA}" sibTransId="{74166A1B-07D6-455D-9689-DEB685EEDF7C}"/>
    <dgm:cxn modelId="{37DD4243-7FAE-4737-8F2F-2A217AF55ACF}" srcId="{8878466D-ED88-4204-9166-AB622F6DB141}" destId="{450F9631-B12E-4037-8607-35C6A5A0A11C}" srcOrd="2" destOrd="0" parTransId="{E59AC4C5-240B-4BCA-9C4D-57D322FCB0F0}" sibTransId="{E10F5BF4-1423-44C0-8724-B24FD98071C9}"/>
    <dgm:cxn modelId="{FE203A7A-A281-4818-A990-0734E0A4A5AF}" type="presOf" srcId="{450F9631-B12E-4037-8607-35C6A5A0A11C}" destId="{715135EF-DAA8-49D2-B1C1-4E23646EE2C7}" srcOrd="0" destOrd="0" presId="urn:microsoft.com/office/officeart/2005/8/layout/hierarchy1"/>
    <dgm:cxn modelId="{F9B85186-58CE-4835-8B7B-0201463FE137}" type="presOf" srcId="{55BDCCE9-C3A2-44AB-B9B8-7E32077AA04F}" destId="{7F68F6D3-CEF0-478C-8EC2-D4E76941E431}" srcOrd="0" destOrd="0" presId="urn:microsoft.com/office/officeart/2005/8/layout/hierarchy1"/>
    <dgm:cxn modelId="{08C8ECAC-8046-4E05-88A0-18B285191399}" type="presOf" srcId="{8878466D-ED88-4204-9166-AB622F6DB141}" destId="{A1DB71AD-54B4-48D6-AEC2-D96D20A55ECB}" srcOrd="0" destOrd="0" presId="urn:microsoft.com/office/officeart/2005/8/layout/hierarchy1"/>
    <dgm:cxn modelId="{F137CC57-0C2A-4395-A742-8BBC3EE2D507}" type="presParOf" srcId="{A1DB71AD-54B4-48D6-AEC2-D96D20A55ECB}" destId="{4AC36B8E-052A-4A8F-B722-2E1148C9BD3E}" srcOrd="0" destOrd="0" presId="urn:microsoft.com/office/officeart/2005/8/layout/hierarchy1"/>
    <dgm:cxn modelId="{0DA4CA3F-202F-4A6B-9DC6-48F0CDC40E1B}" type="presParOf" srcId="{4AC36B8E-052A-4A8F-B722-2E1148C9BD3E}" destId="{BFD9AAD6-68BF-42E8-9B61-110498DBE092}" srcOrd="0" destOrd="0" presId="urn:microsoft.com/office/officeart/2005/8/layout/hierarchy1"/>
    <dgm:cxn modelId="{0770A6CC-FE5E-4245-8E9B-7822B0CD1F50}" type="presParOf" srcId="{BFD9AAD6-68BF-42E8-9B61-110498DBE092}" destId="{A2C069F9-8C4D-44B4-8E05-FDFA70AE4162}" srcOrd="0" destOrd="0" presId="urn:microsoft.com/office/officeart/2005/8/layout/hierarchy1"/>
    <dgm:cxn modelId="{DEC95694-ACF9-4E0D-B6FA-71A3E3C25793}" type="presParOf" srcId="{BFD9AAD6-68BF-42E8-9B61-110498DBE092}" destId="{7F68F6D3-CEF0-478C-8EC2-D4E76941E431}" srcOrd="1" destOrd="0" presId="urn:microsoft.com/office/officeart/2005/8/layout/hierarchy1"/>
    <dgm:cxn modelId="{313457C2-5121-4305-8100-D89EADBBE1AA}" type="presParOf" srcId="{4AC36B8E-052A-4A8F-B722-2E1148C9BD3E}" destId="{BAC8AE8F-19FC-48C5-AB64-EB3896BCEBEA}" srcOrd="1" destOrd="0" presId="urn:microsoft.com/office/officeart/2005/8/layout/hierarchy1"/>
    <dgm:cxn modelId="{22C45655-CEFA-4A8D-A9CE-C6BCB226E281}" type="presParOf" srcId="{A1DB71AD-54B4-48D6-AEC2-D96D20A55ECB}" destId="{106EE22C-D92E-42BD-8A17-98B82F8675A2}" srcOrd="1" destOrd="0" presId="urn:microsoft.com/office/officeart/2005/8/layout/hierarchy1"/>
    <dgm:cxn modelId="{2CA17BAE-8E59-4C03-8C0D-AE8E452DBA4D}" type="presParOf" srcId="{106EE22C-D92E-42BD-8A17-98B82F8675A2}" destId="{A9AD1A8F-CC11-479F-9CE1-C23D56DD72F0}" srcOrd="0" destOrd="0" presId="urn:microsoft.com/office/officeart/2005/8/layout/hierarchy1"/>
    <dgm:cxn modelId="{D0B35687-3203-4B71-8076-EEA372C387A4}" type="presParOf" srcId="{A9AD1A8F-CC11-479F-9CE1-C23D56DD72F0}" destId="{A53E1CBD-FBCD-4494-81EF-3A2469575F80}" srcOrd="0" destOrd="0" presId="urn:microsoft.com/office/officeart/2005/8/layout/hierarchy1"/>
    <dgm:cxn modelId="{41AF823B-97EA-47CA-9D36-E463BC865B71}" type="presParOf" srcId="{A9AD1A8F-CC11-479F-9CE1-C23D56DD72F0}" destId="{AD49AD30-3263-4E3C-B535-453DF0B88BBD}" srcOrd="1" destOrd="0" presId="urn:microsoft.com/office/officeart/2005/8/layout/hierarchy1"/>
    <dgm:cxn modelId="{39029459-530D-4F40-A930-B1F622B69D9B}" type="presParOf" srcId="{106EE22C-D92E-42BD-8A17-98B82F8675A2}" destId="{8E183BBD-9520-4671-B2A0-15CCDE23A17B}" srcOrd="1" destOrd="0" presId="urn:microsoft.com/office/officeart/2005/8/layout/hierarchy1"/>
    <dgm:cxn modelId="{56574C4A-5FB1-418C-91E3-F5F6184C8506}" type="presParOf" srcId="{A1DB71AD-54B4-48D6-AEC2-D96D20A55ECB}" destId="{FC2D3FF8-7022-4166-93E2-18B27CE5E009}" srcOrd="2" destOrd="0" presId="urn:microsoft.com/office/officeart/2005/8/layout/hierarchy1"/>
    <dgm:cxn modelId="{A2E214DF-EAB9-4F63-984F-727614AE2385}" type="presParOf" srcId="{FC2D3FF8-7022-4166-93E2-18B27CE5E009}" destId="{56F26A2B-4CA4-485D-8067-913B318F1EAC}" srcOrd="0" destOrd="0" presId="urn:microsoft.com/office/officeart/2005/8/layout/hierarchy1"/>
    <dgm:cxn modelId="{D1E084DA-ADA0-4AF8-91BD-90D11169AB95}" type="presParOf" srcId="{56F26A2B-4CA4-485D-8067-913B318F1EAC}" destId="{693758FB-D83A-4641-8A7F-A0AFAAB7E96A}" srcOrd="0" destOrd="0" presId="urn:microsoft.com/office/officeart/2005/8/layout/hierarchy1"/>
    <dgm:cxn modelId="{671E9535-EFA6-43B1-A5A2-46D4F19684EA}" type="presParOf" srcId="{56F26A2B-4CA4-485D-8067-913B318F1EAC}" destId="{715135EF-DAA8-49D2-B1C1-4E23646EE2C7}" srcOrd="1" destOrd="0" presId="urn:microsoft.com/office/officeart/2005/8/layout/hierarchy1"/>
    <dgm:cxn modelId="{AEEA20A2-E583-438B-A204-000AF64F863E}" type="presParOf" srcId="{FC2D3FF8-7022-4166-93E2-18B27CE5E009}" destId="{FE58F999-21EE-4C62-B21A-BEBA4FCF8F1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4D21E05-8DA7-4EF0-A9E5-494799A57E6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7E0CE3-FF6F-41A7-9F64-A52D1D7C4C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Might need to acquire new set of skills or new tools and platforms.</a:t>
          </a:r>
        </a:p>
      </dgm:t>
    </dgm:pt>
    <dgm:pt modelId="{87CC9F2D-6D48-4A44-99AD-ACBADD65D899}" type="parTrans" cxnId="{C5861801-62D7-491D-AFF8-2906992D4C40}">
      <dgm:prSet/>
      <dgm:spPr/>
      <dgm:t>
        <a:bodyPr/>
        <a:lstStyle/>
        <a:p>
          <a:endParaRPr lang="en-US"/>
        </a:p>
      </dgm:t>
    </dgm:pt>
    <dgm:pt modelId="{C59DF8EA-FA14-4EE7-9998-5D86EA0FA63A}" type="sibTrans" cxnId="{C5861801-62D7-491D-AFF8-2906992D4C40}">
      <dgm:prSet/>
      <dgm:spPr/>
      <dgm:t>
        <a:bodyPr/>
        <a:lstStyle/>
        <a:p>
          <a:endParaRPr lang="en-US"/>
        </a:p>
      </dgm:t>
    </dgm:pt>
    <dgm:pt modelId="{AF4998F4-E8E2-4EEA-B701-2E23019CF43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Focus on the data as a product’s needs</a:t>
          </a:r>
        </a:p>
      </dgm:t>
    </dgm:pt>
    <dgm:pt modelId="{5A325240-1061-47A9-B4FB-A22244977B2D}" type="parTrans" cxnId="{57A06249-EE23-4E5E-A079-F89E2BD44E97}">
      <dgm:prSet/>
      <dgm:spPr/>
      <dgm:t>
        <a:bodyPr/>
        <a:lstStyle/>
        <a:p>
          <a:endParaRPr lang="en-US"/>
        </a:p>
      </dgm:t>
    </dgm:pt>
    <dgm:pt modelId="{DF965861-44CF-4882-84C7-19C10C9B4AF8}" type="sibTrans" cxnId="{57A06249-EE23-4E5E-A079-F89E2BD44E97}">
      <dgm:prSet/>
      <dgm:spPr/>
      <dgm:t>
        <a:bodyPr/>
        <a:lstStyle/>
        <a:p>
          <a:endParaRPr lang="en-US"/>
        </a:p>
      </dgm:t>
    </dgm:pt>
    <dgm:pt modelId="{734DE42E-2BEA-4A2C-992C-A36DB40DD2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Services may differ from other domains</a:t>
          </a:r>
        </a:p>
      </dgm:t>
    </dgm:pt>
    <dgm:pt modelId="{BF33224C-D6F5-4E8F-9B35-C0E7DC08F478}" type="parTrans" cxnId="{02C3D43D-0446-482A-88AF-1481978A2A07}">
      <dgm:prSet/>
      <dgm:spPr/>
      <dgm:t>
        <a:bodyPr/>
        <a:lstStyle/>
        <a:p>
          <a:endParaRPr lang="en-US"/>
        </a:p>
      </dgm:t>
    </dgm:pt>
    <dgm:pt modelId="{3AC09BB1-D5D3-4105-9C6D-12DDC8184A3F}" type="sibTrans" cxnId="{02C3D43D-0446-482A-88AF-1481978A2A07}">
      <dgm:prSet/>
      <dgm:spPr/>
      <dgm:t>
        <a:bodyPr/>
        <a:lstStyle/>
        <a:p>
          <a:endParaRPr lang="en-US"/>
        </a:p>
      </dgm:t>
    </dgm:pt>
    <dgm:pt modelId="{692C376D-2354-4978-9B3B-3F14FA5A85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Or they can be shared!</a:t>
          </a:r>
        </a:p>
      </dgm:t>
    </dgm:pt>
    <dgm:pt modelId="{DEE4C234-0B95-4B1C-8895-69E0A552F42E}" type="parTrans" cxnId="{5FF3C68A-B23C-4125-A06C-6831039BD721}">
      <dgm:prSet/>
      <dgm:spPr/>
      <dgm:t>
        <a:bodyPr/>
        <a:lstStyle/>
        <a:p>
          <a:endParaRPr lang="en-US"/>
        </a:p>
      </dgm:t>
    </dgm:pt>
    <dgm:pt modelId="{6EA3078D-8CDE-49A2-97EF-D89DF9C24B79}" type="sibTrans" cxnId="{5FF3C68A-B23C-4125-A06C-6831039BD721}">
      <dgm:prSet/>
      <dgm:spPr/>
      <dgm:t>
        <a:bodyPr/>
        <a:lstStyle/>
        <a:p>
          <a:endParaRPr lang="en-US"/>
        </a:p>
      </dgm:t>
    </dgm:pt>
    <dgm:pt modelId="{1BF7FE9F-B254-4188-8DFD-2BBD484173BD}" type="pres">
      <dgm:prSet presAssocID="{B4D21E05-8DA7-4EF0-A9E5-494799A57E65}" presName="root" presStyleCnt="0">
        <dgm:presLayoutVars>
          <dgm:dir/>
          <dgm:resizeHandles val="exact"/>
        </dgm:presLayoutVars>
      </dgm:prSet>
      <dgm:spPr/>
    </dgm:pt>
    <dgm:pt modelId="{B38B1568-2FDE-4B66-9930-8933EE180BE2}" type="pres">
      <dgm:prSet presAssocID="{317E0CE3-FF6F-41A7-9F64-A52D1D7C4CDD}" presName="compNode" presStyleCnt="0"/>
      <dgm:spPr/>
    </dgm:pt>
    <dgm:pt modelId="{20E177F9-C207-4502-AF12-6371AA97B3E4}" type="pres">
      <dgm:prSet presAssocID="{317E0CE3-FF6F-41A7-9F64-A52D1D7C4CD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lder"/>
        </a:ext>
      </dgm:extLst>
    </dgm:pt>
    <dgm:pt modelId="{A963EB6E-E9F6-4914-95CA-0BCD7DE17C57}" type="pres">
      <dgm:prSet presAssocID="{317E0CE3-FF6F-41A7-9F64-A52D1D7C4CDD}" presName="iconSpace" presStyleCnt="0"/>
      <dgm:spPr/>
    </dgm:pt>
    <dgm:pt modelId="{AB051060-656B-464D-922E-DA320E95C990}" type="pres">
      <dgm:prSet presAssocID="{317E0CE3-FF6F-41A7-9F64-A52D1D7C4CDD}" presName="parTx" presStyleLbl="revTx" presStyleIdx="0" presStyleCnt="4">
        <dgm:presLayoutVars>
          <dgm:chMax val="0"/>
          <dgm:chPref val="0"/>
        </dgm:presLayoutVars>
      </dgm:prSet>
      <dgm:spPr/>
    </dgm:pt>
    <dgm:pt modelId="{5CCD464A-D9F2-412C-82C8-4318E322CBA3}" type="pres">
      <dgm:prSet presAssocID="{317E0CE3-FF6F-41A7-9F64-A52D1D7C4CDD}" presName="txSpace" presStyleCnt="0"/>
      <dgm:spPr/>
    </dgm:pt>
    <dgm:pt modelId="{67AD5255-62EE-4DDA-8963-D00478BD89DF}" type="pres">
      <dgm:prSet presAssocID="{317E0CE3-FF6F-41A7-9F64-A52D1D7C4CDD}" presName="desTx" presStyleLbl="revTx" presStyleIdx="1" presStyleCnt="4">
        <dgm:presLayoutVars/>
      </dgm:prSet>
      <dgm:spPr/>
    </dgm:pt>
    <dgm:pt modelId="{14D15CFF-4911-44E1-A19B-2342EAF2BCF3}" type="pres">
      <dgm:prSet presAssocID="{C59DF8EA-FA14-4EE7-9998-5D86EA0FA63A}" presName="sibTrans" presStyleCnt="0"/>
      <dgm:spPr/>
    </dgm:pt>
    <dgm:pt modelId="{63FBE16F-A7FB-41FE-87D4-43EDD465105A}" type="pres">
      <dgm:prSet presAssocID="{AF4998F4-E8E2-4EEA-B701-2E23019CF43C}" presName="compNode" presStyleCnt="0"/>
      <dgm:spPr/>
    </dgm:pt>
    <dgm:pt modelId="{C052FB81-0B3B-4D1A-A4C5-4A19B92D88A0}" type="pres">
      <dgm:prSet presAssocID="{AF4998F4-E8E2-4EEA-B701-2E23019CF43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E7247BB-3D86-4619-BDB5-E40AC09179F2}" type="pres">
      <dgm:prSet presAssocID="{AF4998F4-E8E2-4EEA-B701-2E23019CF43C}" presName="iconSpace" presStyleCnt="0"/>
      <dgm:spPr/>
    </dgm:pt>
    <dgm:pt modelId="{D29A05E5-0D22-4910-A1D8-05E60FB5410F}" type="pres">
      <dgm:prSet presAssocID="{AF4998F4-E8E2-4EEA-B701-2E23019CF43C}" presName="parTx" presStyleLbl="revTx" presStyleIdx="2" presStyleCnt="4">
        <dgm:presLayoutVars>
          <dgm:chMax val="0"/>
          <dgm:chPref val="0"/>
        </dgm:presLayoutVars>
      </dgm:prSet>
      <dgm:spPr/>
    </dgm:pt>
    <dgm:pt modelId="{F8311931-EFF0-4839-A88D-D08E39D91C13}" type="pres">
      <dgm:prSet presAssocID="{AF4998F4-E8E2-4EEA-B701-2E23019CF43C}" presName="txSpace" presStyleCnt="0"/>
      <dgm:spPr/>
    </dgm:pt>
    <dgm:pt modelId="{2BCFDE72-8B45-41AC-BFB5-4E6796F70B86}" type="pres">
      <dgm:prSet presAssocID="{AF4998F4-E8E2-4EEA-B701-2E23019CF43C}" presName="desTx" presStyleLbl="revTx" presStyleIdx="3" presStyleCnt="4">
        <dgm:presLayoutVars/>
      </dgm:prSet>
      <dgm:spPr/>
    </dgm:pt>
  </dgm:ptLst>
  <dgm:cxnLst>
    <dgm:cxn modelId="{C5861801-62D7-491D-AFF8-2906992D4C40}" srcId="{B4D21E05-8DA7-4EF0-A9E5-494799A57E65}" destId="{317E0CE3-FF6F-41A7-9F64-A52D1D7C4CDD}" srcOrd="0" destOrd="0" parTransId="{87CC9F2D-6D48-4A44-99AD-ACBADD65D899}" sibTransId="{C59DF8EA-FA14-4EE7-9998-5D86EA0FA63A}"/>
    <dgm:cxn modelId="{02C3D43D-0446-482A-88AF-1481978A2A07}" srcId="{AF4998F4-E8E2-4EEA-B701-2E23019CF43C}" destId="{734DE42E-2BEA-4A2C-992C-A36DB40DD2F8}" srcOrd="0" destOrd="0" parTransId="{BF33224C-D6F5-4E8F-9B35-C0E7DC08F478}" sibTransId="{3AC09BB1-D5D3-4105-9C6D-12DDC8184A3F}"/>
    <dgm:cxn modelId="{57A06249-EE23-4E5E-A079-F89E2BD44E97}" srcId="{B4D21E05-8DA7-4EF0-A9E5-494799A57E65}" destId="{AF4998F4-E8E2-4EEA-B701-2E23019CF43C}" srcOrd="1" destOrd="0" parTransId="{5A325240-1061-47A9-B4FB-A22244977B2D}" sibTransId="{DF965861-44CF-4882-84C7-19C10C9B4AF8}"/>
    <dgm:cxn modelId="{C139984D-DF89-4305-9EAE-CE3120012F68}" type="presOf" srcId="{734DE42E-2BEA-4A2C-992C-A36DB40DD2F8}" destId="{2BCFDE72-8B45-41AC-BFB5-4E6796F70B86}" srcOrd="0" destOrd="0" presId="urn:microsoft.com/office/officeart/2018/2/layout/IconLabelDescriptionList"/>
    <dgm:cxn modelId="{FC918F88-16F6-496C-8238-C3F975E3C0F1}" type="presOf" srcId="{317E0CE3-FF6F-41A7-9F64-A52D1D7C4CDD}" destId="{AB051060-656B-464D-922E-DA320E95C990}" srcOrd="0" destOrd="0" presId="urn:microsoft.com/office/officeart/2018/2/layout/IconLabelDescriptionList"/>
    <dgm:cxn modelId="{5FF3C68A-B23C-4125-A06C-6831039BD721}" srcId="{AF4998F4-E8E2-4EEA-B701-2E23019CF43C}" destId="{692C376D-2354-4978-9B3B-3F14FA5A8552}" srcOrd="1" destOrd="0" parTransId="{DEE4C234-0B95-4B1C-8895-69E0A552F42E}" sibTransId="{6EA3078D-8CDE-49A2-97EF-D89DF9C24B79}"/>
    <dgm:cxn modelId="{714C3A9C-69DB-4FC3-B58E-42154DC9623A}" type="presOf" srcId="{B4D21E05-8DA7-4EF0-A9E5-494799A57E65}" destId="{1BF7FE9F-B254-4188-8DFD-2BBD484173BD}" srcOrd="0" destOrd="0" presId="urn:microsoft.com/office/officeart/2018/2/layout/IconLabelDescriptionList"/>
    <dgm:cxn modelId="{7F804EE2-A5D3-463B-8574-4F51DD649246}" type="presOf" srcId="{AF4998F4-E8E2-4EEA-B701-2E23019CF43C}" destId="{D29A05E5-0D22-4910-A1D8-05E60FB5410F}" srcOrd="0" destOrd="0" presId="urn:microsoft.com/office/officeart/2018/2/layout/IconLabelDescriptionList"/>
    <dgm:cxn modelId="{4F7811F3-49DD-4003-B3DC-9E28624F191C}" type="presOf" srcId="{692C376D-2354-4978-9B3B-3F14FA5A8552}" destId="{2BCFDE72-8B45-41AC-BFB5-4E6796F70B86}" srcOrd="0" destOrd="1" presId="urn:microsoft.com/office/officeart/2018/2/layout/IconLabelDescriptionList"/>
    <dgm:cxn modelId="{E276B0B5-5351-4CCF-8BA7-4B69C4EF852D}" type="presParOf" srcId="{1BF7FE9F-B254-4188-8DFD-2BBD484173BD}" destId="{B38B1568-2FDE-4B66-9930-8933EE180BE2}" srcOrd="0" destOrd="0" presId="urn:microsoft.com/office/officeart/2018/2/layout/IconLabelDescriptionList"/>
    <dgm:cxn modelId="{8E69636A-D8DA-45C4-9E83-83B492BA9699}" type="presParOf" srcId="{B38B1568-2FDE-4B66-9930-8933EE180BE2}" destId="{20E177F9-C207-4502-AF12-6371AA97B3E4}" srcOrd="0" destOrd="0" presId="urn:microsoft.com/office/officeart/2018/2/layout/IconLabelDescriptionList"/>
    <dgm:cxn modelId="{F653474B-F78B-45B2-937E-080531D42BE1}" type="presParOf" srcId="{B38B1568-2FDE-4B66-9930-8933EE180BE2}" destId="{A963EB6E-E9F6-4914-95CA-0BCD7DE17C57}" srcOrd="1" destOrd="0" presId="urn:microsoft.com/office/officeart/2018/2/layout/IconLabelDescriptionList"/>
    <dgm:cxn modelId="{2C064AEB-D1CA-4206-BCF7-C260326C0359}" type="presParOf" srcId="{B38B1568-2FDE-4B66-9930-8933EE180BE2}" destId="{AB051060-656B-464D-922E-DA320E95C990}" srcOrd="2" destOrd="0" presId="urn:microsoft.com/office/officeart/2018/2/layout/IconLabelDescriptionList"/>
    <dgm:cxn modelId="{D4EE20A2-04AB-47A0-90FD-E27444C320B3}" type="presParOf" srcId="{B38B1568-2FDE-4B66-9930-8933EE180BE2}" destId="{5CCD464A-D9F2-412C-82C8-4318E322CBA3}" srcOrd="3" destOrd="0" presId="urn:microsoft.com/office/officeart/2018/2/layout/IconLabelDescriptionList"/>
    <dgm:cxn modelId="{B117A088-0B66-4B5A-9006-348D4035F0CF}" type="presParOf" srcId="{B38B1568-2FDE-4B66-9930-8933EE180BE2}" destId="{67AD5255-62EE-4DDA-8963-D00478BD89DF}" srcOrd="4" destOrd="0" presId="urn:microsoft.com/office/officeart/2018/2/layout/IconLabelDescriptionList"/>
    <dgm:cxn modelId="{59F2B013-5540-4ECC-899A-AB33C1EF55A3}" type="presParOf" srcId="{1BF7FE9F-B254-4188-8DFD-2BBD484173BD}" destId="{14D15CFF-4911-44E1-A19B-2342EAF2BCF3}" srcOrd="1" destOrd="0" presId="urn:microsoft.com/office/officeart/2018/2/layout/IconLabelDescriptionList"/>
    <dgm:cxn modelId="{6C4E69BB-361E-4565-94A5-1AB987E7134C}" type="presParOf" srcId="{1BF7FE9F-B254-4188-8DFD-2BBD484173BD}" destId="{63FBE16F-A7FB-41FE-87D4-43EDD465105A}" srcOrd="2" destOrd="0" presId="urn:microsoft.com/office/officeart/2018/2/layout/IconLabelDescriptionList"/>
    <dgm:cxn modelId="{E2DC8E57-BC0C-4D86-85C3-54CC8DA56A3C}" type="presParOf" srcId="{63FBE16F-A7FB-41FE-87D4-43EDD465105A}" destId="{C052FB81-0B3B-4D1A-A4C5-4A19B92D88A0}" srcOrd="0" destOrd="0" presId="urn:microsoft.com/office/officeart/2018/2/layout/IconLabelDescriptionList"/>
    <dgm:cxn modelId="{29E8ACEB-3F9B-4C70-AED2-B32F34A9CA17}" type="presParOf" srcId="{63FBE16F-A7FB-41FE-87D4-43EDD465105A}" destId="{5E7247BB-3D86-4619-BDB5-E40AC09179F2}" srcOrd="1" destOrd="0" presId="urn:microsoft.com/office/officeart/2018/2/layout/IconLabelDescriptionList"/>
    <dgm:cxn modelId="{2C59FABF-AB03-46AE-AF85-C5BF2F0AA16E}" type="presParOf" srcId="{63FBE16F-A7FB-41FE-87D4-43EDD465105A}" destId="{D29A05E5-0D22-4910-A1D8-05E60FB5410F}" srcOrd="2" destOrd="0" presId="urn:microsoft.com/office/officeart/2018/2/layout/IconLabelDescriptionList"/>
    <dgm:cxn modelId="{E29790CE-FA11-4614-A5A3-B12905C89F1B}" type="presParOf" srcId="{63FBE16F-A7FB-41FE-87D4-43EDD465105A}" destId="{F8311931-EFF0-4839-A88D-D08E39D91C13}" srcOrd="3" destOrd="0" presId="urn:microsoft.com/office/officeart/2018/2/layout/IconLabelDescriptionList"/>
    <dgm:cxn modelId="{6EF37302-00B5-4B73-9D93-6CA944D28789}" type="presParOf" srcId="{63FBE16F-A7FB-41FE-87D4-43EDD465105A}" destId="{2BCFDE72-8B45-41AC-BFB5-4E6796F70B8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E70A1B-12B3-4F1E-BE9D-D3489C53AD33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C68DA0C-2504-402D-A680-082BC096E82D}">
      <dgm:prSet/>
      <dgm:spPr/>
      <dgm:t>
        <a:bodyPr/>
        <a:lstStyle/>
        <a:p>
          <a:r>
            <a:rPr lang="en-US"/>
            <a:t>Lack of governance leads to bad things</a:t>
          </a:r>
        </a:p>
      </dgm:t>
    </dgm:pt>
    <dgm:pt modelId="{EF06BCEA-0EB4-42B3-97ED-A1C76B018360}" type="parTrans" cxnId="{172ED12A-7419-45E6-8DE6-B17E6D3A3841}">
      <dgm:prSet/>
      <dgm:spPr/>
      <dgm:t>
        <a:bodyPr/>
        <a:lstStyle/>
        <a:p>
          <a:endParaRPr lang="en-US"/>
        </a:p>
      </dgm:t>
    </dgm:pt>
    <dgm:pt modelId="{7674E0CC-184C-42E8-B1FA-33C1FE1CF5C1}" type="sibTrans" cxnId="{172ED12A-7419-45E6-8DE6-B17E6D3A3841}">
      <dgm:prSet/>
      <dgm:spPr/>
      <dgm:t>
        <a:bodyPr/>
        <a:lstStyle/>
        <a:p>
          <a:endParaRPr lang="en-US"/>
        </a:p>
      </dgm:t>
    </dgm:pt>
    <dgm:pt modelId="{D8D4665B-E0E9-4D6F-930C-33A5882A9F59}">
      <dgm:prSet/>
      <dgm:spPr/>
      <dgm:t>
        <a:bodyPr/>
        <a:lstStyle/>
        <a:p>
          <a:r>
            <a:rPr lang="en-US"/>
            <a:t>Silos and data duplication to name some</a:t>
          </a:r>
        </a:p>
      </dgm:t>
    </dgm:pt>
    <dgm:pt modelId="{59008D9F-CBB3-4F58-921B-FDE1A87FFFDE}" type="parTrans" cxnId="{D16300F3-A083-4C9D-89E3-22E5DD71FD9C}">
      <dgm:prSet/>
      <dgm:spPr/>
      <dgm:t>
        <a:bodyPr/>
        <a:lstStyle/>
        <a:p>
          <a:endParaRPr lang="en-US"/>
        </a:p>
      </dgm:t>
    </dgm:pt>
    <dgm:pt modelId="{34846F87-A18E-4D3D-AC14-490A81049752}" type="sibTrans" cxnId="{D16300F3-A083-4C9D-89E3-22E5DD71FD9C}">
      <dgm:prSet/>
      <dgm:spPr/>
      <dgm:t>
        <a:bodyPr/>
        <a:lstStyle/>
        <a:p>
          <a:endParaRPr lang="en-US"/>
        </a:p>
      </dgm:t>
    </dgm:pt>
    <dgm:pt modelId="{D0A1ABF7-BB8D-48A0-91CB-FCA83AA57B8D}">
      <dgm:prSet/>
      <dgm:spPr/>
      <dgm:t>
        <a:bodyPr/>
        <a:lstStyle/>
        <a:p>
          <a:r>
            <a:rPr lang="en-US"/>
            <a:t>Federate the governance to the domain owners/admins</a:t>
          </a:r>
        </a:p>
      </dgm:t>
    </dgm:pt>
    <dgm:pt modelId="{D7F57AC1-4199-4BF9-9155-62CB452F7CDA}" type="parTrans" cxnId="{1EDB0CF9-312D-40AD-98A5-77D9B98F4178}">
      <dgm:prSet/>
      <dgm:spPr/>
      <dgm:t>
        <a:bodyPr/>
        <a:lstStyle/>
        <a:p>
          <a:endParaRPr lang="en-US"/>
        </a:p>
      </dgm:t>
    </dgm:pt>
    <dgm:pt modelId="{FD7984B7-B3B0-47C9-9258-5B94F1F0573D}" type="sibTrans" cxnId="{1EDB0CF9-312D-40AD-98A5-77D9B98F4178}">
      <dgm:prSet/>
      <dgm:spPr/>
      <dgm:t>
        <a:bodyPr/>
        <a:lstStyle/>
        <a:p>
          <a:endParaRPr lang="en-US"/>
        </a:p>
      </dgm:t>
    </dgm:pt>
    <dgm:pt modelId="{4BE8BB09-72C1-46F6-9390-08786E34ECF9}">
      <dgm:prSet/>
      <dgm:spPr/>
      <dgm:t>
        <a:bodyPr/>
        <a:lstStyle/>
        <a:p>
          <a:r>
            <a:rPr lang="en-US"/>
            <a:t>Align governance experts with the data owners/domains</a:t>
          </a:r>
        </a:p>
      </dgm:t>
    </dgm:pt>
    <dgm:pt modelId="{3B7D95F5-1E23-4FD7-A50E-73DDD2506CE8}" type="parTrans" cxnId="{996EC0E7-6DBB-45F5-B70B-300D2432AC3F}">
      <dgm:prSet/>
      <dgm:spPr/>
      <dgm:t>
        <a:bodyPr/>
        <a:lstStyle/>
        <a:p>
          <a:endParaRPr lang="en-US"/>
        </a:p>
      </dgm:t>
    </dgm:pt>
    <dgm:pt modelId="{0BB2C8EC-BBA0-4C8C-8582-C88ABDA539F7}" type="sibTrans" cxnId="{996EC0E7-6DBB-45F5-B70B-300D2432AC3F}">
      <dgm:prSet/>
      <dgm:spPr/>
      <dgm:t>
        <a:bodyPr/>
        <a:lstStyle/>
        <a:p>
          <a:endParaRPr lang="en-US"/>
        </a:p>
      </dgm:t>
    </dgm:pt>
    <dgm:pt modelId="{B1342DF0-DA2D-4185-B915-2EC5A3BFC86A}">
      <dgm:prSet/>
      <dgm:spPr/>
      <dgm:t>
        <a:bodyPr/>
        <a:lstStyle/>
        <a:p>
          <a:r>
            <a:rPr lang="en-US"/>
            <a:t>Governance is a larger topic and won’t dive too deep for this.</a:t>
          </a:r>
        </a:p>
      </dgm:t>
    </dgm:pt>
    <dgm:pt modelId="{4A65C8BC-0A08-4A5D-B50D-14AD20B618C7}" type="parTrans" cxnId="{5D827314-BD6F-4725-91CD-046998DE8D0A}">
      <dgm:prSet/>
      <dgm:spPr/>
      <dgm:t>
        <a:bodyPr/>
        <a:lstStyle/>
        <a:p>
          <a:endParaRPr lang="en-US"/>
        </a:p>
      </dgm:t>
    </dgm:pt>
    <dgm:pt modelId="{677E7750-8A1C-4186-A6A7-789AFF6BFEF0}" type="sibTrans" cxnId="{5D827314-BD6F-4725-91CD-046998DE8D0A}">
      <dgm:prSet/>
      <dgm:spPr/>
      <dgm:t>
        <a:bodyPr/>
        <a:lstStyle/>
        <a:p>
          <a:endParaRPr lang="en-US"/>
        </a:p>
      </dgm:t>
    </dgm:pt>
    <dgm:pt modelId="{23541740-2AA1-48F4-B1E3-0DF99001774E}" type="pres">
      <dgm:prSet presAssocID="{DAE70A1B-12B3-4F1E-BE9D-D3489C53AD33}" presName="Name0" presStyleCnt="0">
        <dgm:presLayoutVars>
          <dgm:dir/>
          <dgm:animLvl val="lvl"/>
          <dgm:resizeHandles val="exact"/>
        </dgm:presLayoutVars>
      </dgm:prSet>
      <dgm:spPr/>
    </dgm:pt>
    <dgm:pt modelId="{8B8765FC-5F91-47DB-A578-55D105BAB8D8}" type="pres">
      <dgm:prSet presAssocID="{8C68DA0C-2504-402D-A680-082BC096E82D}" presName="linNode" presStyleCnt="0"/>
      <dgm:spPr/>
    </dgm:pt>
    <dgm:pt modelId="{20C695C1-53A9-4BDE-AFAE-28C5504D6F50}" type="pres">
      <dgm:prSet presAssocID="{8C68DA0C-2504-402D-A680-082BC096E82D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3D429B22-D6AD-4B88-A88F-EC878C3D7E9C}" type="pres">
      <dgm:prSet presAssocID="{8C68DA0C-2504-402D-A680-082BC096E82D}" presName="descendantText" presStyleLbl="alignAccFollowNode1" presStyleIdx="0" presStyleCnt="2">
        <dgm:presLayoutVars>
          <dgm:bulletEnabled val="1"/>
        </dgm:presLayoutVars>
      </dgm:prSet>
      <dgm:spPr/>
    </dgm:pt>
    <dgm:pt modelId="{20B666F6-C604-4A0D-81E6-E2DA9C299473}" type="pres">
      <dgm:prSet presAssocID="{7674E0CC-184C-42E8-B1FA-33C1FE1CF5C1}" presName="sp" presStyleCnt="0"/>
      <dgm:spPr/>
    </dgm:pt>
    <dgm:pt modelId="{D7ED8B34-A680-44E1-B1B1-ED48B2E28D59}" type="pres">
      <dgm:prSet presAssocID="{D0A1ABF7-BB8D-48A0-91CB-FCA83AA57B8D}" presName="linNode" presStyleCnt="0"/>
      <dgm:spPr/>
    </dgm:pt>
    <dgm:pt modelId="{6053FE6F-9AD1-4835-B271-D0365101C112}" type="pres">
      <dgm:prSet presAssocID="{D0A1ABF7-BB8D-48A0-91CB-FCA83AA57B8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1674361-600D-4E26-A410-39B7338D15A2}" type="pres">
      <dgm:prSet presAssocID="{D0A1ABF7-BB8D-48A0-91CB-FCA83AA57B8D}" presName="descendantText" presStyleLbl="alignAccFollowNode1" presStyleIdx="1" presStyleCnt="2">
        <dgm:presLayoutVars>
          <dgm:bulletEnabled val="1"/>
        </dgm:presLayoutVars>
      </dgm:prSet>
      <dgm:spPr/>
    </dgm:pt>
    <dgm:pt modelId="{39A638FC-ED47-4E66-A7AC-EE10D369ABC8}" type="pres">
      <dgm:prSet presAssocID="{FD7984B7-B3B0-47C9-9258-5B94F1F0573D}" presName="sp" presStyleCnt="0"/>
      <dgm:spPr/>
    </dgm:pt>
    <dgm:pt modelId="{C9E66556-AB69-4F85-8A27-F0F8C65344E6}" type="pres">
      <dgm:prSet presAssocID="{B1342DF0-DA2D-4185-B915-2EC5A3BFC86A}" presName="linNode" presStyleCnt="0"/>
      <dgm:spPr/>
    </dgm:pt>
    <dgm:pt modelId="{75D04B77-A2E0-4FEF-B8C2-B39657590CE4}" type="pres">
      <dgm:prSet presAssocID="{B1342DF0-DA2D-4185-B915-2EC5A3BFC86A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11781908-0CBD-4AF9-BAA7-B634992F3270}" type="presOf" srcId="{4BE8BB09-72C1-46F6-9390-08786E34ECF9}" destId="{01674361-600D-4E26-A410-39B7338D15A2}" srcOrd="0" destOrd="0" presId="urn:microsoft.com/office/officeart/2005/8/layout/vList5"/>
    <dgm:cxn modelId="{5D827314-BD6F-4725-91CD-046998DE8D0A}" srcId="{DAE70A1B-12B3-4F1E-BE9D-D3489C53AD33}" destId="{B1342DF0-DA2D-4185-B915-2EC5A3BFC86A}" srcOrd="2" destOrd="0" parTransId="{4A65C8BC-0A08-4A5D-B50D-14AD20B618C7}" sibTransId="{677E7750-8A1C-4186-A6A7-789AFF6BFEF0}"/>
    <dgm:cxn modelId="{172ED12A-7419-45E6-8DE6-B17E6D3A3841}" srcId="{DAE70A1B-12B3-4F1E-BE9D-D3489C53AD33}" destId="{8C68DA0C-2504-402D-A680-082BC096E82D}" srcOrd="0" destOrd="0" parTransId="{EF06BCEA-0EB4-42B3-97ED-A1C76B018360}" sibTransId="{7674E0CC-184C-42E8-B1FA-33C1FE1CF5C1}"/>
    <dgm:cxn modelId="{6C299A37-85EB-4EBC-B109-FA3D2B241F1A}" type="presOf" srcId="{DAE70A1B-12B3-4F1E-BE9D-D3489C53AD33}" destId="{23541740-2AA1-48F4-B1E3-0DF99001774E}" srcOrd="0" destOrd="0" presId="urn:microsoft.com/office/officeart/2005/8/layout/vList5"/>
    <dgm:cxn modelId="{90451E69-A008-45E4-9C99-D9FE9B8A762F}" type="presOf" srcId="{8C68DA0C-2504-402D-A680-082BC096E82D}" destId="{20C695C1-53A9-4BDE-AFAE-28C5504D6F50}" srcOrd="0" destOrd="0" presId="urn:microsoft.com/office/officeart/2005/8/layout/vList5"/>
    <dgm:cxn modelId="{EFFC1A4C-C39D-4675-92A4-544A7AF2CE00}" type="presOf" srcId="{B1342DF0-DA2D-4185-B915-2EC5A3BFC86A}" destId="{75D04B77-A2E0-4FEF-B8C2-B39657590CE4}" srcOrd="0" destOrd="0" presId="urn:microsoft.com/office/officeart/2005/8/layout/vList5"/>
    <dgm:cxn modelId="{D40DE477-9CFB-4CC7-A3BC-8510DD95F00C}" type="presOf" srcId="{D8D4665B-E0E9-4D6F-930C-33A5882A9F59}" destId="{3D429B22-D6AD-4B88-A88F-EC878C3D7E9C}" srcOrd="0" destOrd="0" presId="urn:microsoft.com/office/officeart/2005/8/layout/vList5"/>
    <dgm:cxn modelId="{503356B5-0E73-47DD-A528-C4D02B2F018F}" type="presOf" srcId="{D0A1ABF7-BB8D-48A0-91CB-FCA83AA57B8D}" destId="{6053FE6F-9AD1-4835-B271-D0365101C112}" srcOrd="0" destOrd="0" presId="urn:microsoft.com/office/officeart/2005/8/layout/vList5"/>
    <dgm:cxn modelId="{996EC0E7-6DBB-45F5-B70B-300D2432AC3F}" srcId="{D0A1ABF7-BB8D-48A0-91CB-FCA83AA57B8D}" destId="{4BE8BB09-72C1-46F6-9390-08786E34ECF9}" srcOrd="0" destOrd="0" parTransId="{3B7D95F5-1E23-4FD7-A50E-73DDD2506CE8}" sibTransId="{0BB2C8EC-BBA0-4C8C-8582-C88ABDA539F7}"/>
    <dgm:cxn modelId="{D16300F3-A083-4C9D-89E3-22E5DD71FD9C}" srcId="{8C68DA0C-2504-402D-A680-082BC096E82D}" destId="{D8D4665B-E0E9-4D6F-930C-33A5882A9F59}" srcOrd="0" destOrd="0" parTransId="{59008D9F-CBB3-4F58-921B-FDE1A87FFFDE}" sibTransId="{34846F87-A18E-4D3D-AC14-490A81049752}"/>
    <dgm:cxn modelId="{1EDB0CF9-312D-40AD-98A5-77D9B98F4178}" srcId="{DAE70A1B-12B3-4F1E-BE9D-D3489C53AD33}" destId="{D0A1ABF7-BB8D-48A0-91CB-FCA83AA57B8D}" srcOrd="1" destOrd="0" parTransId="{D7F57AC1-4199-4BF9-9155-62CB452F7CDA}" sibTransId="{FD7984B7-B3B0-47C9-9258-5B94F1F0573D}"/>
    <dgm:cxn modelId="{35DF17BC-A22D-4DB2-9858-DBA37B1748CC}" type="presParOf" srcId="{23541740-2AA1-48F4-B1E3-0DF99001774E}" destId="{8B8765FC-5F91-47DB-A578-55D105BAB8D8}" srcOrd="0" destOrd="0" presId="urn:microsoft.com/office/officeart/2005/8/layout/vList5"/>
    <dgm:cxn modelId="{34F60C95-3F49-4E6C-9399-2AF8A6826C47}" type="presParOf" srcId="{8B8765FC-5F91-47DB-A578-55D105BAB8D8}" destId="{20C695C1-53A9-4BDE-AFAE-28C5504D6F50}" srcOrd="0" destOrd="0" presId="urn:microsoft.com/office/officeart/2005/8/layout/vList5"/>
    <dgm:cxn modelId="{2D05D4AA-7160-41E8-B0E1-AFF1D320E816}" type="presParOf" srcId="{8B8765FC-5F91-47DB-A578-55D105BAB8D8}" destId="{3D429B22-D6AD-4B88-A88F-EC878C3D7E9C}" srcOrd="1" destOrd="0" presId="urn:microsoft.com/office/officeart/2005/8/layout/vList5"/>
    <dgm:cxn modelId="{7C51D1E1-91C1-4AE3-9B86-A078A33E654F}" type="presParOf" srcId="{23541740-2AA1-48F4-B1E3-0DF99001774E}" destId="{20B666F6-C604-4A0D-81E6-E2DA9C299473}" srcOrd="1" destOrd="0" presId="urn:microsoft.com/office/officeart/2005/8/layout/vList5"/>
    <dgm:cxn modelId="{6A25DBAC-BBBF-4D3A-8861-3D07EECE95A8}" type="presParOf" srcId="{23541740-2AA1-48F4-B1E3-0DF99001774E}" destId="{D7ED8B34-A680-44E1-B1B1-ED48B2E28D59}" srcOrd="2" destOrd="0" presId="urn:microsoft.com/office/officeart/2005/8/layout/vList5"/>
    <dgm:cxn modelId="{A3DAA2D3-F8F6-40BE-8881-769428C81080}" type="presParOf" srcId="{D7ED8B34-A680-44E1-B1B1-ED48B2E28D59}" destId="{6053FE6F-9AD1-4835-B271-D0365101C112}" srcOrd="0" destOrd="0" presId="urn:microsoft.com/office/officeart/2005/8/layout/vList5"/>
    <dgm:cxn modelId="{9B897437-2A07-4108-8AFF-8DD0D9E1DDA0}" type="presParOf" srcId="{D7ED8B34-A680-44E1-B1B1-ED48B2E28D59}" destId="{01674361-600D-4E26-A410-39B7338D15A2}" srcOrd="1" destOrd="0" presId="urn:microsoft.com/office/officeart/2005/8/layout/vList5"/>
    <dgm:cxn modelId="{FD93432A-B234-4A5C-AF0C-880C213A4BF6}" type="presParOf" srcId="{23541740-2AA1-48F4-B1E3-0DF99001774E}" destId="{39A638FC-ED47-4E66-A7AC-EE10D369ABC8}" srcOrd="3" destOrd="0" presId="urn:microsoft.com/office/officeart/2005/8/layout/vList5"/>
    <dgm:cxn modelId="{91F36583-C34D-454A-9B3A-C8B07F430A30}" type="presParOf" srcId="{23541740-2AA1-48F4-B1E3-0DF99001774E}" destId="{C9E66556-AB69-4F85-8A27-F0F8C65344E6}" srcOrd="4" destOrd="0" presId="urn:microsoft.com/office/officeart/2005/8/layout/vList5"/>
    <dgm:cxn modelId="{0F8B97B1-8624-4A30-9B0C-A4220D38EB57}" type="presParOf" srcId="{C9E66556-AB69-4F85-8A27-F0F8C65344E6}" destId="{75D04B77-A2E0-4FEF-B8C2-B39657590CE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DAF269-43B9-4681-99C0-8123DEF9CDB4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49FDD5A-427C-41DC-B2FB-1FA6B071AF9A}">
      <dgm:prSet/>
      <dgm:spPr/>
      <dgm:t>
        <a:bodyPr/>
        <a:lstStyle/>
        <a:p>
          <a:r>
            <a:rPr lang="en-US"/>
            <a:t>All Fabric Components</a:t>
          </a:r>
        </a:p>
      </dgm:t>
    </dgm:pt>
    <dgm:pt modelId="{B77E8740-0812-43D6-9D5C-E9949D03610E}" type="parTrans" cxnId="{95637AE3-1941-46E4-BA34-70F2E36CA72D}">
      <dgm:prSet/>
      <dgm:spPr/>
      <dgm:t>
        <a:bodyPr/>
        <a:lstStyle/>
        <a:p>
          <a:endParaRPr lang="en-US"/>
        </a:p>
      </dgm:t>
    </dgm:pt>
    <dgm:pt modelId="{F8D570EB-8D99-47AE-8DAE-274109F8FC55}" type="sibTrans" cxnId="{95637AE3-1941-46E4-BA34-70F2E36CA72D}">
      <dgm:prSet/>
      <dgm:spPr/>
      <dgm:t>
        <a:bodyPr/>
        <a:lstStyle/>
        <a:p>
          <a:endParaRPr lang="en-US"/>
        </a:p>
      </dgm:t>
    </dgm:pt>
    <dgm:pt modelId="{DF7B9006-0B58-4FED-8E3C-E0A8ED6C195C}">
      <dgm:prSet/>
      <dgm:spPr/>
      <dgm:t>
        <a:bodyPr/>
        <a:lstStyle/>
        <a:p>
          <a:r>
            <a:rPr lang="en-US" dirty="0"/>
            <a:t>Reason is the mix and match for the data products</a:t>
          </a:r>
        </a:p>
      </dgm:t>
    </dgm:pt>
    <dgm:pt modelId="{BF2B020A-CE7B-48EE-BBB2-677EB0744D10}" type="parTrans" cxnId="{F55A067E-F919-4788-9ED1-6FA190115AB8}">
      <dgm:prSet/>
      <dgm:spPr/>
      <dgm:t>
        <a:bodyPr/>
        <a:lstStyle/>
        <a:p>
          <a:endParaRPr lang="en-US"/>
        </a:p>
      </dgm:t>
    </dgm:pt>
    <dgm:pt modelId="{19998B92-693A-48A6-A53B-8D6071EE9DEE}" type="sibTrans" cxnId="{F55A067E-F919-4788-9ED1-6FA190115AB8}">
      <dgm:prSet/>
      <dgm:spPr/>
      <dgm:t>
        <a:bodyPr/>
        <a:lstStyle/>
        <a:p>
          <a:endParaRPr lang="en-US"/>
        </a:p>
      </dgm:t>
    </dgm:pt>
    <dgm:pt modelId="{FE0A99DE-2B29-49CA-AB13-C45E408AC341}">
      <dgm:prSet/>
      <dgm:spPr/>
      <dgm:t>
        <a:bodyPr/>
        <a:lstStyle/>
        <a:p>
          <a:r>
            <a:rPr lang="en-US" dirty="0"/>
            <a:t>Microsoft Purview</a:t>
          </a:r>
        </a:p>
      </dgm:t>
    </dgm:pt>
    <dgm:pt modelId="{035BAAD1-4F9F-4855-8243-8C10A140CF82}" type="parTrans" cxnId="{AFCBC7E4-34AA-47CE-8E5E-DBE976FA7783}">
      <dgm:prSet/>
      <dgm:spPr/>
      <dgm:t>
        <a:bodyPr/>
        <a:lstStyle/>
        <a:p>
          <a:endParaRPr lang="en-US"/>
        </a:p>
      </dgm:t>
    </dgm:pt>
    <dgm:pt modelId="{D720C29F-885B-4354-9A19-2F581B8DD0A1}" type="sibTrans" cxnId="{AFCBC7E4-34AA-47CE-8E5E-DBE976FA7783}">
      <dgm:prSet/>
      <dgm:spPr/>
      <dgm:t>
        <a:bodyPr/>
        <a:lstStyle/>
        <a:p>
          <a:endParaRPr lang="en-US"/>
        </a:p>
      </dgm:t>
    </dgm:pt>
    <dgm:pt modelId="{571515D1-E477-4737-BB77-42BC2CF71DFB}">
      <dgm:prSet/>
      <dgm:spPr/>
      <dgm:t>
        <a:bodyPr/>
        <a:lstStyle/>
        <a:p>
          <a:r>
            <a:rPr lang="en-US" dirty="0"/>
            <a:t>Integrated with Fabric and planning to expand functionality</a:t>
          </a:r>
        </a:p>
      </dgm:t>
    </dgm:pt>
    <dgm:pt modelId="{1A936C09-C788-40A8-8932-0A6BE7BFEA7B}" type="parTrans" cxnId="{5607A960-AC12-4D58-9EEC-4FDA2F6576BC}">
      <dgm:prSet/>
      <dgm:spPr/>
      <dgm:t>
        <a:bodyPr/>
        <a:lstStyle/>
        <a:p>
          <a:endParaRPr lang="en-US"/>
        </a:p>
      </dgm:t>
    </dgm:pt>
    <dgm:pt modelId="{7759320C-4FE9-450D-9D20-FB34D2F25CE5}" type="sibTrans" cxnId="{5607A960-AC12-4D58-9EEC-4FDA2F6576BC}">
      <dgm:prSet/>
      <dgm:spPr/>
      <dgm:t>
        <a:bodyPr/>
        <a:lstStyle/>
        <a:p>
          <a:endParaRPr lang="en-US"/>
        </a:p>
      </dgm:t>
    </dgm:pt>
    <dgm:pt modelId="{4FE51604-7BFD-4224-B1CC-4E5E14BC72C8}">
      <dgm:prSet/>
      <dgm:spPr/>
      <dgm:t>
        <a:bodyPr/>
        <a:lstStyle/>
        <a:p>
          <a:r>
            <a:rPr lang="en-US" dirty="0"/>
            <a:t>Governance</a:t>
          </a:r>
        </a:p>
      </dgm:t>
    </dgm:pt>
    <dgm:pt modelId="{0E163B21-C375-4E1D-B1FA-1246B7611E66}" type="parTrans" cxnId="{B890A933-107F-4362-BC7E-061D48994A91}">
      <dgm:prSet/>
      <dgm:spPr/>
      <dgm:t>
        <a:bodyPr/>
        <a:lstStyle/>
        <a:p>
          <a:endParaRPr lang="en-US"/>
        </a:p>
      </dgm:t>
    </dgm:pt>
    <dgm:pt modelId="{5B96E84C-B052-4DC1-ABE8-044043E1FBE4}" type="sibTrans" cxnId="{B890A933-107F-4362-BC7E-061D48994A91}">
      <dgm:prSet/>
      <dgm:spPr/>
      <dgm:t>
        <a:bodyPr/>
        <a:lstStyle/>
        <a:p>
          <a:endParaRPr lang="en-US"/>
        </a:p>
      </dgm:t>
    </dgm:pt>
    <dgm:pt modelId="{9CBBA45D-923E-4A2E-BF5C-B96C4BACE43D}">
      <dgm:prSet/>
      <dgm:spPr/>
      <dgm:t>
        <a:bodyPr/>
        <a:lstStyle/>
        <a:p>
          <a:r>
            <a:rPr lang="en-US" dirty="0"/>
            <a:t>One Lake Data Hub to discover/browse</a:t>
          </a:r>
        </a:p>
      </dgm:t>
    </dgm:pt>
    <dgm:pt modelId="{3AD43FBE-03A0-4CE2-B653-6149297BD40D}" type="parTrans" cxnId="{E28FD358-A9D7-4C8A-B242-265D9BB90E9F}">
      <dgm:prSet/>
      <dgm:spPr/>
      <dgm:t>
        <a:bodyPr/>
        <a:lstStyle/>
        <a:p>
          <a:endParaRPr lang="en-US"/>
        </a:p>
      </dgm:t>
    </dgm:pt>
    <dgm:pt modelId="{117206E8-7622-4378-A5DE-488CE9BBD264}" type="sibTrans" cxnId="{E28FD358-A9D7-4C8A-B242-265D9BB90E9F}">
      <dgm:prSet/>
      <dgm:spPr/>
      <dgm:t>
        <a:bodyPr/>
        <a:lstStyle/>
        <a:p>
          <a:endParaRPr lang="en-US"/>
        </a:p>
      </dgm:t>
    </dgm:pt>
    <dgm:pt modelId="{7B6294E7-20D5-4A46-AC85-41199CE6E186}">
      <dgm:prSet/>
      <dgm:spPr/>
      <dgm:t>
        <a:bodyPr/>
        <a:lstStyle/>
        <a:p>
          <a:r>
            <a:rPr lang="en-US" dirty="0"/>
            <a:t>Especially Shortcuts and Mirrored DBs</a:t>
          </a:r>
        </a:p>
      </dgm:t>
    </dgm:pt>
    <dgm:pt modelId="{39B6BECD-1619-4769-9805-25734ACC2D40}" type="parTrans" cxnId="{59897666-0827-4597-9408-38EA24FEC40F}">
      <dgm:prSet/>
      <dgm:spPr/>
      <dgm:t>
        <a:bodyPr/>
        <a:lstStyle/>
        <a:p>
          <a:endParaRPr lang="en-US"/>
        </a:p>
      </dgm:t>
    </dgm:pt>
    <dgm:pt modelId="{6F64364B-8A53-41E6-B3AB-38D98B1371A2}" type="sibTrans" cxnId="{59897666-0827-4597-9408-38EA24FEC40F}">
      <dgm:prSet/>
      <dgm:spPr/>
      <dgm:t>
        <a:bodyPr/>
        <a:lstStyle/>
        <a:p>
          <a:endParaRPr lang="en-US"/>
        </a:p>
      </dgm:t>
    </dgm:pt>
    <dgm:pt modelId="{EBA7B38B-634B-4F22-898D-875C2BD0B51B}">
      <dgm:prSet/>
      <dgm:spPr/>
      <dgm:t>
        <a:bodyPr/>
        <a:lstStyle/>
        <a:p>
          <a:r>
            <a:rPr lang="en-US" dirty="0"/>
            <a:t>Domains</a:t>
          </a:r>
        </a:p>
      </dgm:t>
    </dgm:pt>
    <dgm:pt modelId="{393ED4DB-DD2E-4EBE-8D83-0572ED7FA0AA}" type="parTrans" cxnId="{4EB41CB1-3064-4E81-8FEA-FBCA0F7177D6}">
      <dgm:prSet/>
      <dgm:spPr/>
      <dgm:t>
        <a:bodyPr/>
        <a:lstStyle/>
        <a:p>
          <a:endParaRPr lang="en-US"/>
        </a:p>
      </dgm:t>
    </dgm:pt>
    <dgm:pt modelId="{CA4C3EA0-CEAE-420A-8C3A-55F1C1AACEF9}" type="sibTrans" cxnId="{4EB41CB1-3064-4E81-8FEA-FBCA0F7177D6}">
      <dgm:prSet/>
      <dgm:spPr/>
      <dgm:t>
        <a:bodyPr/>
        <a:lstStyle/>
        <a:p>
          <a:endParaRPr lang="en-US"/>
        </a:p>
      </dgm:t>
    </dgm:pt>
    <dgm:pt modelId="{49B2D1F4-8F81-4C9A-9578-E844B75C1753}" type="pres">
      <dgm:prSet presAssocID="{99DAF269-43B9-4681-99C0-8123DEF9CDB4}" presName="Name0" presStyleCnt="0">
        <dgm:presLayoutVars>
          <dgm:dir/>
          <dgm:animLvl val="lvl"/>
          <dgm:resizeHandles val="exact"/>
        </dgm:presLayoutVars>
      </dgm:prSet>
      <dgm:spPr/>
    </dgm:pt>
    <dgm:pt modelId="{12F248D5-A2DB-430A-8D8B-394415F9B7DE}" type="pres">
      <dgm:prSet presAssocID="{249FDD5A-427C-41DC-B2FB-1FA6B071AF9A}" presName="linNode" presStyleCnt="0"/>
      <dgm:spPr/>
    </dgm:pt>
    <dgm:pt modelId="{B852DC26-5CF6-425B-B1DB-4F14939FE04B}" type="pres">
      <dgm:prSet presAssocID="{249FDD5A-427C-41DC-B2FB-1FA6B071AF9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061F340-896E-466F-953C-F02E2AE33D9E}" type="pres">
      <dgm:prSet presAssocID="{249FDD5A-427C-41DC-B2FB-1FA6B071AF9A}" presName="descendantText" presStyleLbl="alignAccFollowNode1" presStyleIdx="0" presStyleCnt="2">
        <dgm:presLayoutVars>
          <dgm:bulletEnabled val="1"/>
        </dgm:presLayoutVars>
      </dgm:prSet>
      <dgm:spPr/>
    </dgm:pt>
    <dgm:pt modelId="{F1341D28-6E9B-4675-90B6-33A4FAC796BB}" type="pres">
      <dgm:prSet presAssocID="{F8D570EB-8D99-47AE-8DAE-274109F8FC55}" presName="sp" presStyleCnt="0"/>
      <dgm:spPr/>
    </dgm:pt>
    <dgm:pt modelId="{75810EBE-5D54-4893-B5B4-A5031B4F254D}" type="pres">
      <dgm:prSet presAssocID="{FE0A99DE-2B29-49CA-AB13-C45E408AC341}" presName="linNode" presStyleCnt="0"/>
      <dgm:spPr/>
    </dgm:pt>
    <dgm:pt modelId="{5BEE74FE-05E1-4A93-BECD-223C6142FB1C}" type="pres">
      <dgm:prSet presAssocID="{FE0A99DE-2B29-49CA-AB13-C45E408AC341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4A376E6B-B32A-4C48-A458-208F7B313BDB}" type="pres">
      <dgm:prSet presAssocID="{FE0A99DE-2B29-49CA-AB13-C45E408AC341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08937516-57A9-4F92-BC2C-FC04C484581D}" type="presOf" srcId="{9CBBA45D-923E-4A2E-BF5C-B96C4BACE43D}" destId="{4A376E6B-B32A-4C48-A458-208F7B313BDB}" srcOrd="0" destOrd="3" presId="urn:microsoft.com/office/officeart/2005/8/layout/vList5"/>
    <dgm:cxn modelId="{09E80F1D-76D9-4A77-AA9C-AEA6D14A9F28}" type="presOf" srcId="{DF7B9006-0B58-4FED-8E3C-E0A8ED6C195C}" destId="{9061F340-896E-466F-953C-F02E2AE33D9E}" srcOrd="0" destOrd="0" presId="urn:microsoft.com/office/officeart/2005/8/layout/vList5"/>
    <dgm:cxn modelId="{7853E831-6F56-4F45-A318-2DD7A4CD072A}" type="presOf" srcId="{249FDD5A-427C-41DC-B2FB-1FA6B071AF9A}" destId="{B852DC26-5CF6-425B-B1DB-4F14939FE04B}" srcOrd="0" destOrd="0" presId="urn:microsoft.com/office/officeart/2005/8/layout/vList5"/>
    <dgm:cxn modelId="{B890A933-107F-4362-BC7E-061D48994A91}" srcId="{FE0A99DE-2B29-49CA-AB13-C45E408AC341}" destId="{4FE51604-7BFD-4224-B1CC-4E5E14BC72C8}" srcOrd="2" destOrd="0" parTransId="{0E163B21-C375-4E1D-B1FA-1246B7611E66}" sibTransId="{5B96E84C-B052-4DC1-ABE8-044043E1FBE4}"/>
    <dgm:cxn modelId="{5607A960-AC12-4D58-9EEC-4FDA2F6576BC}" srcId="{FE0A99DE-2B29-49CA-AB13-C45E408AC341}" destId="{571515D1-E477-4737-BB77-42BC2CF71DFB}" srcOrd="0" destOrd="0" parTransId="{1A936C09-C788-40A8-8932-0A6BE7BFEA7B}" sibTransId="{7759320C-4FE9-450D-9D20-FB34D2F25CE5}"/>
    <dgm:cxn modelId="{1887A041-1784-4E1B-9D60-361EC9C053FD}" type="presOf" srcId="{4FE51604-7BFD-4224-B1CC-4E5E14BC72C8}" destId="{4A376E6B-B32A-4C48-A458-208F7B313BDB}" srcOrd="0" destOrd="2" presId="urn:microsoft.com/office/officeart/2005/8/layout/vList5"/>
    <dgm:cxn modelId="{59897666-0827-4597-9408-38EA24FEC40F}" srcId="{249FDD5A-427C-41DC-B2FB-1FA6B071AF9A}" destId="{7B6294E7-20D5-4A46-AC85-41199CE6E186}" srcOrd="1" destOrd="0" parTransId="{39B6BECD-1619-4769-9805-25734ACC2D40}" sibTransId="{6F64364B-8A53-41E6-B3AB-38D98B1371A2}"/>
    <dgm:cxn modelId="{444E8948-42A3-4EDD-A431-E8065254EDBC}" type="presOf" srcId="{7B6294E7-20D5-4A46-AC85-41199CE6E186}" destId="{9061F340-896E-466F-953C-F02E2AE33D9E}" srcOrd="0" destOrd="1" presId="urn:microsoft.com/office/officeart/2005/8/layout/vList5"/>
    <dgm:cxn modelId="{A6E35C51-BC40-4C3F-BF75-1FFDB9D42F26}" type="presOf" srcId="{EBA7B38B-634B-4F22-898D-875C2BD0B51B}" destId="{4A376E6B-B32A-4C48-A458-208F7B313BDB}" srcOrd="0" destOrd="1" presId="urn:microsoft.com/office/officeart/2005/8/layout/vList5"/>
    <dgm:cxn modelId="{E28FD358-A9D7-4C8A-B242-265D9BB90E9F}" srcId="{FE0A99DE-2B29-49CA-AB13-C45E408AC341}" destId="{9CBBA45D-923E-4A2E-BF5C-B96C4BACE43D}" srcOrd="3" destOrd="0" parTransId="{3AD43FBE-03A0-4CE2-B653-6149297BD40D}" sibTransId="{117206E8-7622-4378-A5DE-488CE9BBD264}"/>
    <dgm:cxn modelId="{F55A067E-F919-4788-9ED1-6FA190115AB8}" srcId="{249FDD5A-427C-41DC-B2FB-1FA6B071AF9A}" destId="{DF7B9006-0B58-4FED-8E3C-E0A8ED6C195C}" srcOrd="0" destOrd="0" parTransId="{BF2B020A-CE7B-48EE-BBB2-677EB0744D10}" sibTransId="{19998B92-693A-48A6-A53B-8D6071EE9DEE}"/>
    <dgm:cxn modelId="{530D479C-BFBF-41D7-B330-2385D98AD899}" type="presOf" srcId="{99DAF269-43B9-4681-99C0-8123DEF9CDB4}" destId="{49B2D1F4-8F81-4C9A-9578-E844B75C1753}" srcOrd="0" destOrd="0" presId="urn:microsoft.com/office/officeart/2005/8/layout/vList5"/>
    <dgm:cxn modelId="{4EB41CB1-3064-4E81-8FEA-FBCA0F7177D6}" srcId="{FE0A99DE-2B29-49CA-AB13-C45E408AC341}" destId="{EBA7B38B-634B-4F22-898D-875C2BD0B51B}" srcOrd="1" destOrd="0" parTransId="{393ED4DB-DD2E-4EBE-8D83-0572ED7FA0AA}" sibTransId="{CA4C3EA0-CEAE-420A-8C3A-55F1C1AACEF9}"/>
    <dgm:cxn modelId="{DF1D4CBA-B11A-4B6F-B1ED-8DCFEA0335FB}" type="presOf" srcId="{FE0A99DE-2B29-49CA-AB13-C45E408AC341}" destId="{5BEE74FE-05E1-4A93-BECD-223C6142FB1C}" srcOrd="0" destOrd="0" presId="urn:microsoft.com/office/officeart/2005/8/layout/vList5"/>
    <dgm:cxn modelId="{95637AE3-1941-46E4-BA34-70F2E36CA72D}" srcId="{99DAF269-43B9-4681-99C0-8123DEF9CDB4}" destId="{249FDD5A-427C-41DC-B2FB-1FA6B071AF9A}" srcOrd="0" destOrd="0" parTransId="{B77E8740-0812-43D6-9D5C-E9949D03610E}" sibTransId="{F8D570EB-8D99-47AE-8DAE-274109F8FC55}"/>
    <dgm:cxn modelId="{478E60E4-A935-4435-8C0D-CD1262EA328D}" type="presOf" srcId="{571515D1-E477-4737-BB77-42BC2CF71DFB}" destId="{4A376E6B-B32A-4C48-A458-208F7B313BDB}" srcOrd="0" destOrd="0" presId="urn:microsoft.com/office/officeart/2005/8/layout/vList5"/>
    <dgm:cxn modelId="{AFCBC7E4-34AA-47CE-8E5E-DBE976FA7783}" srcId="{99DAF269-43B9-4681-99C0-8123DEF9CDB4}" destId="{FE0A99DE-2B29-49CA-AB13-C45E408AC341}" srcOrd="1" destOrd="0" parTransId="{035BAAD1-4F9F-4855-8243-8C10A140CF82}" sibTransId="{D720C29F-885B-4354-9A19-2F581B8DD0A1}"/>
    <dgm:cxn modelId="{633CA325-3D42-4438-909E-FA6703B25E45}" type="presParOf" srcId="{49B2D1F4-8F81-4C9A-9578-E844B75C1753}" destId="{12F248D5-A2DB-430A-8D8B-394415F9B7DE}" srcOrd="0" destOrd="0" presId="urn:microsoft.com/office/officeart/2005/8/layout/vList5"/>
    <dgm:cxn modelId="{817738E0-D602-4056-8EA1-909BCB8BF2E3}" type="presParOf" srcId="{12F248D5-A2DB-430A-8D8B-394415F9B7DE}" destId="{B852DC26-5CF6-425B-B1DB-4F14939FE04B}" srcOrd="0" destOrd="0" presId="urn:microsoft.com/office/officeart/2005/8/layout/vList5"/>
    <dgm:cxn modelId="{202398DC-57CA-49E1-8CCA-99916F12BD63}" type="presParOf" srcId="{12F248D5-A2DB-430A-8D8B-394415F9B7DE}" destId="{9061F340-896E-466F-953C-F02E2AE33D9E}" srcOrd="1" destOrd="0" presId="urn:microsoft.com/office/officeart/2005/8/layout/vList5"/>
    <dgm:cxn modelId="{DE65A648-A95E-4F52-B54A-899BAFF836E7}" type="presParOf" srcId="{49B2D1F4-8F81-4C9A-9578-E844B75C1753}" destId="{F1341D28-6E9B-4675-90B6-33A4FAC796BB}" srcOrd="1" destOrd="0" presId="urn:microsoft.com/office/officeart/2005/8/layout/vList5"/>
    <dgm:cxn modelId="{546D6AA8-0980-4E21-A378-2836D99E37B0}" type="presParOf" srcId="{49B2D1F4-8F81-4C9A-9578-E844B75C1753}" destId="{75810EBE-5D54-4893-B5B4-A5031B4F254D}" srcOrd="2" destOrd="0" presId="urn:microsoft.com/office/officeart/2005/8/layout/vList5"/>
    <dgm:cxn modelId="{08DEE612-790B-47CD-BC9E-2F73F053FC6C}" type="presParOf" srcId="{75810EBE-5D54-4893-B5B4-A5031B4F254D}" destId="{5BEE74FE-05E1-4A93-BECD-223C6142FB1C}" srcOrd="0" destOrd="0" presId="urn:microsoft.com/office/officeart/2005/8/layout/vList5"/>
    <dgm:cxn modelId="{51842AD0-1416-4615-B6FE-B4A253931085}" type="presParOf" srcId="{75810EBE-5D54-4893-B5B4-A5031B4F254D}" destId="{4A376E6B-B32A-4C48-A458-208F7B313B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15785D9-E218-475C-BCE5-4864A9A54D10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C15A8D1-AF9D-47AB-80F1-623603C310C0}">
      <dgm:prSet/>
      <dgm:spPr/>
      <dgm:t>
        <a:bodyPr/>
        <a:lstStyle/>
        <a:p>
          <a:r>
            <a:rPr lang="en-US"/>
            <a:t>Shortcuts</a:t>
          </a:r>
        </a:p>
      </dgm:t>
    </dgm:pt>
    <dgm:pt modelId="{E178754F-9359-4EFC-A984-7DECAA8CABAC}" type="parTrans" cxnId="{71BF2CDB-0A0F-4A6A-9168-5626860C5095}">
      <dgm:prSet/>
      <dgm:spPr/>
      <dgm:t>
        <a:bodyPr/>
        <a:lstStyle/>
        <a:p>
          <a:endParaRPr lang="en-US"/>
        </a:p>
      </dgm:t>
    </dgm:pt>
    <dgm:pt modelId="{EAF480CB-BCDE-4755-995B-443E86ADE095}" type="sibTrans" cxnId="{71BF2CDB-0A0F-4A6A-9168-5626860C5095}">
      <dgm:prSet/>
      <dgm:spPr/>
      <dgm:t>
        <a:bodyPr/>
        <a:lstStyle/>
        <a:p>
          <a:endParaRPr lang="en-US"/>
        </a:p>
      </dgm:t>
    </dgm:pt>
    <dgm:pt modelId="{145455FD-8292-45EA-9865-1B4F3DC54BE5}">
      <dgm:prSet/>
      <dgm:spPr/>
      <dgm:t>
        <a:bodyPr/>
        <a:lstStyle/>
        <a:p>
          <a:r>
            <a:rPr lang="en-US" dirty="0"/>
            <a:t>Shortcuts are objects in </a:t>
          </a:r>
          <a:r>
            <a:rPr lang="en-US" dirty="0" err="1"/>
            <a:t>OneLake</a:t>
          </a:r>
          <a:r>
            <a:rPr lang="en-US" dirty="0"/>
            <a:t> that point to other storage locations.</a:t>
          </a:r>
        </a:p>
      </dgm:t>
    </dgm:pt>
    <dgm:pt modelId="{270DE069-E41E-4787-B3BB-6BDED35AD6D3}" type="parTrans" cxnId="{E6DF11B6-2EDB-426E-91F4-5DE6BAE3D08B}">
      <dgm:prSet/>
      <dgm:spPr/>
      <dgm:t>
        <a:bodyPr/>
        <a:lstStyle/>
        <a:p>
          <a:endParaRPr lang="en-US"/>
        </a:p>
      </dgm:t>
    </dgm:pt>
    <dgm:pt modelId="{FA7DB6E0-60B7-49B2-9FA4-54E5C439376A}" type="sibTrans" cxnId="{E6DF11B6-2EDB-426E-91F4-5DE6BAE3D08B}">
      <dgm:prSet/>
      <dgm:spPr/>
      <dgm:t>
        <a:bodyPr/>
        <a:lstStyle/>
        <a:p>
          <a:endParaRPr lang="en-US"/>
        </a:p>
      </dgm:t>
    </dgm:pt>
    <dgm:pt modelId="{036A029A-FEA5-45B9-86D9-89287F9CC31F}">
      <dgm:prSet/>
      <dgm:spPr/>
      <dgm:t>
        <a:bodyPr/>
        <a:lstStyle/>
        <a:p>
          <a:r>
            <a:rPr lang="en-US" dirty="0"/>
            <a:t>The location can be internal or external to </a:t>
          </a:r>
          <a:r>
            <a:rPr lang="en-US" dirty="0" err="1"/>
            <a:t>OneLake</a:t>
          </a:r>
          <a:r>
            <a:rPr lang="en-US" dirty="0"/>
            <a:t>. </a:t>
          </a:r>
        </a:p>
      </dgm:t>
    </dgm:pt>
    <dgm:pt modelId="{27CAFFE3-F083-4FE7-84D4-91C1C5B6804E}" type="parTrans" cxnId="{FBE106D2-68EE-4740-B35D-AF0FD45734E3}">
      <dgm:prSet/>
      <dgm:spPr/>
      <dgm:t>
        <a:bodyPr/>
        <a:lstStyle/>
        <a:p>
          <a:endParaRPr lang="en-US"/>
        </a:p>
      </dgm:t>
    </dgm:pt>
    <dgm:pt modelId="{682C6FD1-4423-42EA-87E6-94580887F55D}" type="sibTrans" cxnId="{FBE106D2-68EE-4740-B35D-AF0FD45734E3}">
      <dgm:prSet/>
      <dgm:spPr/>
      <dgm:t>
        <a:bodyPr/>
        <a:lstStyle/>
        <a:p>
          <a:endParaRPr lang="en-US"/>
        </a:p>
      </dgm:t>
    </dgm:pt>
    <dgm:pt modelId="{7F033BF0-AD82-471B-B85C-F98E46FCC774}">
      <dgm:prSet/>
      <dgm:spPr/>
      <dgm:t>
        <a:bodyPr/>
        <a:lstStyle/>
        <a:p>
          <a:r>
            <a:rPr lang="en-US"/>
            <a:t>AWS S3, OneLake, ADLS Gen2, Dataverse, GCP S3</a:t>
          </a:r>
        </a:p>
      </dgm:t>
    </dgm:pt>
    <dgm:pt modelId="{B55C8F68-D657-44E7-9751-D87803092289}" type="parTrans" cxnId="{96D496BC-55C6-4E38-9EEF-3B561387FD2B}">
      <dgm:prSet/>
      <dgm:spPr/>
      <dgm:t>
        <a:bodyPr/>
        <a:lstStyle/>
        <a:p>
          <a:endParaRPr lang="en-US"/>
        </a:p>
      </dgm:t>
    </dgm:pt>
    <dgm:pt modelId="{5DF8FB8F-51EE-4C97-A13F-82821F123F46}" type="sibTrans" cxnId="{96D496BC-55C6-4E38-9EEF-3B561387FD2B}">
      <dgm:prSet/>
      <dgm:spPr/>
      <dgm:t>
        <a:bodyPr/>
        <a:lstStyle/>
        <a:p>
          <a:endParaRPr lang="en-US"/>
        </a:p>
      </dgm:t>
    </dgm:pt>
    <dgm:pt modelId="{E14D7274-D408-409C-83BE-4153E0683F5B}">
      <dgm:prSet/>
      <dgm:spPr/>
      <dgm:t>
        <a:bodyPr/>
        <a:lstStyle/>
        <a:p>
          <a:r>
            <a:rPr lang="en-US"/>
            <a:t>Database Mirroring</a:t>
          </a:r>
        </a:p>
      </dgm:t>
    </dgm:pt>
    <dgm:pt modelId="{0C5B2905-AB82-4C42-912B-BFE5716AB877}" type="parTrans" cxnId="{DACA316D-AFBA-4629-9C37-4810F9CEAE5B}">
      <dgm:prSet/>
      <dgm:spPr/>
      <dgm:t>
        <a:bodyPr/>
        <a:lstStyle/>
        <a:p>
          <a:endParaRPr lang="en-US"/>
        </a:p>
      </dgm:t>
    </dgm:pt>
    <dgm:pt modelId="{BF69715E-4709-4E6B-9F96-2DB67AFD574F}" type="sibTrans" cxnId="{DACA316D-AFBA-4629-9C37-4810F9CEAE5B}">
      <dgm:prSet/>
      <dgm:spPr/>
      <dgm:t>
        <a:bodyPr/>
        <a:lstStyle/>
        <a:p>
          <a:endParaRPr lang="en-US"/>
        </a:p>
      </dgm:t>
    </dgm:pt>
    <dgm:pt modelId="{2DE15756-B085-408D-A2AE-C5E716CB5A0A}">
      <dgm:prSet/>
      <dgm:spPr/>
      <dgm:t>
        <a:bodyPr/>
        <a:lstStyle/>
        <a:p>
          <a:r>
            <a:rPr lang="en-US"/>
            <a:t>Not ETL process to replicate near-real time your DB.</a:t>
          </a:r>
        </a:p>
      </dgm:t>
    </dgm:pt>
    <dgm:pt modelId="{BCCD02A8-C23F-4AC8-B7C8-D799336B36D6}" type="parTrans" cxnId="{FF431BC8-E363-4B50-823B-7FDB36AE9CFA}">
      <dgm:prSet/>
      <dgm:spPr/>
      <dgm:t>
        <a:bodyPr/>
        <a:lstStyle/>
        <a:p>
          <a:endParaRPr lang="en-US"/>
        </a:p>
      </dgm:t>
    </dgm:pt>
    <dgm:pt modelId="{17EF12AF-87B9-4637-8F4F-120450562C4C}" type="sibTrans" cxnId="{FF431BC8-E363-4B50-823B-7FDB36AE9CFA}">
      <dgm:prSet/>
      <dgm:spPr/>
      <dgm:t>
        <a:bodyPr/>
        <a:lstStyle/>
        <a:p>
          <a:endParaRPr lang="en-US"/>
        </a:p>
      </dgm:t>
    </dgm:pt>
    <dgm:pt modelId="{4F66BAF5-0AB7-4FF5-8502-A9D5AB8CE161}">
      <dgm:prSet/>
      <dgm:spPr/>
      <dgm:t>
        <a:bodyPr/>
        <a:lstStyle/>
        <a:p>
          <a:r>
            <a:rPr lang="en-US"/>
            <a:t>Compute to mirror is FREE</a:t>
          </a:r>
        </a:p>
      </dgm:t>
    </dgm:pt>
    <dgm:pt modelId="{57CA1882-8BFF-41AE-8314-632F18D8FD90}" type="parTrans" cxnId="{D924FE21-2A93-4D35-A548-2EA04FA3BBED}">
      <dgm:prSet/>
      <dgm:spPr/>
      <dgm:t>
        <a:bodyPr/>
        <a:lstStyle/>
        <a:p>
          <a:endParaRPr lang="en-US"/>
        </a:p>
      </dgm:t>
    </dgm:pt>
    <dgm:pt modelId="{5F20E2F3-EC45-404F-BE3A-31E651574F56}" type="sibTrans" cxnId="{D924FE21-2A93-4D35-A548-2EA04FA3BBED}">
      <dgm:prSet/>
      <dgm:spPr/>
      <dgm:t>
        <a:bodyPr/>
        <a:lstStyle/>
        <a:p>
          <a:endParaRPr lang="en-US"/>
        </a:p>
      </dgm:t>
    </dgm:pt>
    <dgm:pt modelId="{E8FA98BD-E806-431A-9F91-E1515476BAEB}">
      <dgm:prSet/>
      <dgm:spPr/>
      <dgm:t>
        <a:bodyPr/>
        <a:lstStyle/>
        <a:p>
          <a:r>
            <a:rPr lang="en-US"/>
            <a:t>Storage is FREE up to the SKU level  in TBs</a:t>
          </a:r>
        </a:p>
      </dgm:t>
    </dgm:pt>
    <dgm:pt modelId="{2A94B7AA-B9E0-411A-97A6-EEBEEAE63D2C}" type="parTrans" cxnId="{AF335233-3707-43BB-9EA9-3BC280333C14}">
      <dgm:prSet/>
      <dgm:spPr/>
      <dgm:t>
        <a:bodyPr/>
        <a:lstStyle/>
        <a:p>
          <a:endParaRPr lang="en-US"/>
        </a:p>
      </dgm:t>
    </dgm:pt>
    <dgm:pt modelId="{F8EA65D6-B05D-4A4C-891F-09E12411E1DB}" type="sibTrans" cxnId="{AF335233-3707-43BB-9EA9-3BC280333C14}">
      <dgm:prSet/>
      <dgm:spPr/>
      <dgm:t>
        <a:bodyPr/>
        <a:lstStyle/>
        <a:p>
          <a:endParaRPr lang="en-US"/>
        </a:p>
      </dgm:t>
    </dgm:pt>
    <dgm:pt modelId="{11558461-BC8F-4AFB-9E17-168300FC661E}">
      <dgm:prSet/>
      <dgm:spPr/>
      <dgm:t>
        <a:bodyPr/>
        <a:lstStyle/>
        <a:p>
          <a:r>
            <a:rPr lang="en-US"/>
            <a:t>F2 SKU = 2 TB FREE</a:t>
          </a:r>
        </a:p>
      </dgm:t>
    </dgm:pt>
    <dgm:pt modelId="{433A4978-DF51-40CF-9089-C352133FCE74}" type="parTrans" cxnId="{A12303D2-78F4-4E7D-8DCA-69D33A8D0F24}">
      <dgm:prSet/>
      <dgm:spPr/>
      <dgm:t>
        <a:bodyPr/>
        <a:lstStyle/>
        <a:p>
          <a:endParaRPr lang="en-US"/>
        </a:p>
      </dgm:t>
    </dgm:pt>
    <dgm:pt modelId="{A9AD614F-C2CC-40CA-BB54-93B6A116E663}" type="sibTrans" cxnId="{A12303D2-78F4-4E7D-8DCA-69D33A8D0F24}">
      <dgm:prSet/>
      <dgm:spPr/>
      <dgm:t>
        <a:bodyPr/>
        <a:lstStyle/>
        <a:p>
          <a:endParaRPr lang="en-US"/>
        </a:p>
      </dgm:t>
    </dgm:pt>
    <dgm:pt modelId="{83583714-A773-4CE4-B98F-C23F41DF3DF0}">
      <dgm:prSet/>
      <dgm:spPr/>
      <dgm:t>
        <a:bodyPr/>
        <a:lstStyle/>
        <a:p>
          <a:r>
            <a:rPr lang="en-US"/>
            <a:t>Snowflake, Azure Cosmos DB, Azure SQL DB, more likely planned.</a:t>
          </a:r>
        </a:p>
      </dgm:t>
    </dgm:pt>
    <dgm:pt modelId="{43254E55-45FD-4572-993A-81D93263E828}" type="parTrans" cxnId="{B3020BB2-0BED-4112-A3FC-A8805DFB0352}">
      <dgm:prSet/>
      <dgm:spPr/>
      <dgm:t>
        <a:bodyPr/>
        <a:lstStyle/>
        <a:p>
          <a:endParaRPr lang="en-US"/>
        </a:p>
      </dgm:t>
    </dgm:pt>
    <dgm:pt modelId="{1A43C610-AF19-4B4B-8A53-EBE0214BB21A}" type="sibTrans" cxnId="{B3020BB2-0BED-4112-A3FC-A8805DFB0352}">
      <dgm:prSet/>
      <dgm:spPr/>
      <dgm:t>
        <a:bodyPr/>
        <a:lstStyle/>
        <a:p>
          <a:endParaRPr lang="en-US"/>
        </a:p>
      </dgm:t>
    </dgm:pt>
    <dgm:pt modelId="{A5CB8AB9-4216-45CE-A51C-BD4EC21937A4}">
      <dgm:prSet/>
      <dgm:spPr/>
      <dgm:t>
        <a:bodyPr/>
        <a:lstStyle/>
        <a:p>
          <a:r>
            <a:rPr lang="en-US" dirty="0"/>
            <a:t>Symbolic Link</a:t>
          </a:r>
        </a:p>
      </dgm:t>
    </dgm:pt>
    <dgm:pt modelId="{4870DFD1-4CC8-4B86-A99F-887B047A6ACB}" type="parTrans" cxnId="{142AD43C-02EE-44E0-875F-C9A46AFDAE6D}">
      <dgm:prSet/>
      <dgm:spPr/>
      <dgm:t>
        <a:bodyPr/>
        <a:lstStyle/>
        <a:p>
          <a:endParaRPr lang="en-US"/>
        </a:p>
      </dgm:t>
    </dgm:pt>
    <dgm:pt modelId="{9B279FEF-B818-448C-B6D5-B9C229D95578}" type="sibTrans" cxnId="{142AD43C-02EE-44E0-875F-C9A46AFDAE6D}">
      <dgm:prSet/>
      <dgm:spPr/>
      <dgm:t>
        <a:bodyPr/>
        <a:lstStyle/>
        <a:p>
          <a:endParaRPr lang="en-US"/>
        </a:p>
      </dgm:t>
    </dgm:pt>
    <dgm:pt modelId="{58486107-5B62-41F4-A871-9FDACFA4903F}" type="pres">
      <dgm:prSet presAssocID="{D15785D9-E218-475C-BCE5-4864A9A54D10}" presName="linear" presStyleCnt="0">
        <dgm:presLayoutVars>
          <dgm:dir/>
          <dgm:animLvl val="lvl"/>
          <dgm:resizeHandles val="exact"/>
        </dgm:presLayoutVars>
      </dgm:prSet>
      <dgm:spPr/>
    </dgm:pt>
    <dgm:pt modelId="{AF720494-D7D8-48A4-A490-89B4F16D4595}" type="pres">
      <dgm:prSet presAssocID="{EC15A8D1-AF9D-47AB-80F1-623603C310C0}" presName="parentLin" presStyleCnt="0"/>
      <dgm:spPr/>
    </dgm:pt>
    <dgm:pt modelId="{EDB2DD1D-678B-45DE-8920-891CC225FF8B}" type="pres">
      <dgm:prSet presAssocID="{EC15A8D1-AF9D-47AB-80F1-623603C310C0}" presName="parentLeftMargin" presStyleLbl="node1" presStyleIdx="0" presStyleCnt="2"/>
      <dgm:spPr/>
    </dgm:pt>
    <dgm:pt modelId="{3D3A63EA-A775-4C80-A8B1-862DD01B8D8E}" type="pres">
      <dgm:prSet presAssocID="{EC15A8D1-AF9D-47AB-80F1-623603C310C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B228E5B-7251-435B-A9DE-B72EE1361817}" type="pres">
      <dgm:prSet presAssocID="{EC15A8D1-AF9D-47AB-80F1-623603C310C0}" presName="negativeSpace" presStyleCnt="0"/>
      <dgm:spPr/>
    </dgm:pt>
    <dgm:pt modelId="{849B2021-DB95-4630-A3E5-468483F3FE45}" type="pres">
      <dgm:prSet presAssocID="{EC15A8D1-AF9D-47AB-80F1-623603C310C0}" presName="childText" presStyleLbl="conFgAcc1" presStyleIdx="0" presStyleCnt="2">
        <dgm:presLayoutVars>
          <dgm:bulletEnabled val="1"/>
        </dgm:presLayoutVars>
      </dgm:prSet>
      <dgm:spPr/>
    </dgm:pt>
    <dgm:pt modelId="{9B36D863-20F6-4945-B2AC-4041686D3A30}" type="pres">
      <dgm:prSet presAssocID="{EAF480CB-BCDE-4755-995B-443E86ADE095}" presName="spaceBetweenRectangles" presStyleCnt="0"/>
      <dgm:spPr/>
    </dgm:pt>
    <dgm:pt modelId="{D281E24F-856E-44A9-A424-E5D86B8D3E33}" type="pres">
      <dgm:prSet presAssocID="{E14D7274-D408-409C-83BE-4153E0683F5B}" presName="parentLin" presStyleCnt="0"/>
      <dgm:spPr/>
    </dgm:pt>
    <dgm:pt modelId="{58311C1E-03F7-46D7-931C-A5779EAB5088}" type="pres">
      <dgm:prSet presAssocID="{E14D7274-D408-409C-83BE-4153E0683F5B}" presName="parentLeftMargin" presStyleLbl="node1" presStyleIdx="0" presStyleCnt="2"/>
      <dgm:spPr/>
    </dgm:pt>
    <dgm:pt modelId="{063902CC-B022-46E5-A573-5E9B695A7AE7}" type="pres">
      <dgm:prSet presAssocID="{E14D7274-D408-409C-83BE-4153E0683F5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D5D2899-7AE6-4D76-8362-CBAA0856A0B0}" type="pres">
      <dgm:prSet presAssocID="{E14D7274-D408-409C-83BE-4153E0683F5B}" presName="negativeSpace" presStyleCnt="0"/>
      <dgm:spPr/>
    </dgm:pt>
    <dgm:pt modelId="{2B2E5370-E801-4823-8ADA-3EF6860B0854}" type="pres">
      <dgm:prSet presAssocID="{E14D7274-D408-409C-83BE-4153E0683F5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6B7CC0A-DA50-459F-AF36-47642055DF8B}" type="presOf" srcId="{036A029A-FEA5-45B9-86D9-89287F9CC31F}" destId="{849B2021-DB95-4630-A3E5-468483F3FE45}" srcOrd="0" destOrd="2" presId="urn:microsoft.com/office/officeart/2005/8/layout/list1"/>
    <dgm:cxn modelId="{D924FE21-2A93-4D35-A548-2EA04FA3BBED}" srcId="{E14D7274-D408-409C-83BE-4153E0683F5B}" destId="{4F66BAF5-0AB7-4FF5-8502-A9D5AB8CE161}" srcOrd="1" destOrd="0" parTransId="{57CA1882-8BFF-41AE-8314-632F18D8FD90}" sibTransId="{5F20E2F3-EC45-404F-BE3A-31E651574F56}"/>
    <dgm:cxn modelId="{AF335233-3707-43BB-9EA9-3BC280333C14}" srcId="{E14D7274-D408-409C-83BE-4153E0683F5B}" destId="{E8FA98BD-E806-431A-9F91-E1515476BAEB}" srcOrd="2" destOrd="0" parTransId="{2A94B7AA-B9E0-411A-97A6-EEBEEAE63D2C}" sibTransId="{F8EA65D6-B05D-4A4C-891F-09E12411E1DB}"/>
    <dgm:cxn modelId="{142AD43C-02EE-44E0-875F-C9A46AFDAE6D}" srcId="{145455FD-8292-45EA-9865-1B4F3DC54BE5}" destId="{A5CB8AB9-4216-45CE-A51C-BD4EC21937A4}" srcOrd="0" destOrd="0" parTransId="{4870DFD1-4CC8-4B86-A99F-887B047A6ACB}" sibTransId="{9B279FEF-B818-448C-B6D5-B9C229D95578}"/>
    <dgm:cxn modelId="{250C573E-9A2D-4E12-B0C0-3AA27C5EB9E0}" type="presOf" srcId="{4F66BAF5-0AB7-4FF5-8502-A9D5AB8CE161}" destId="{2B2E5370-E801-4823-8ADA-3EF6860B0854}" srcOrd="0" destOrd="1" presId="urn:microsoft.com/office/officeart/2005/8/layout/list1"/>
    <dgm:cxn modelId="{9F81505C-461B-4EAF-84BA-2F8DC477D398}" type="presOf" srcId="{EC15A8D1-AF9D-47AB-80F1-623603C310C0}" destId="{EDB2DD1D-678B-45DE-8920-891CC225FF8B}" srcOrd="0" destOrd="0" presId="urn:microsoft.com/office/officeart/2005/8/layout/list1"/>
    <dgm:cxn modelId="{7CD55261-FF74-4A27-8ACE-19D135780225}" type="presOf" srcId="{83583714-A773-4CE4-B98F-C23F41DF3DF0}" destId="{2B2E5370-E801-4823-8ADA-3EF6860B0854}" srcOrd="0" destOrd="4" presId="urn:microsoft.com/office/officeart/2005/8/layout/list1"/>
    <dgm:cxn modelId="{A7399F62-143A-4AFC-A28D-0151C98B00DC}" type="presOf" srcId="{E14D7274-D408-409C-83BE-4153E0683F5B}" destId="{58311C1E-03F7-46D7-931C-A5779EAB5088}" srcOrd="0" destOrd="0" presId="urn:microsoft.com/office/officeart/2005/8/layout/list1"/>
    <dgm:cxn modelId="{DACA316D-AFBA-4629-9C37-4810F9CEAE5B}" srcId="{D15785D9-E218-475C-BCE5-4864A9A54D10}" destId="{E14D7274-D408-409C-83BE-4153E0683F5B}" srcOrd="1" destOrd="0" parTransId="{0C5B2905-AB82-4C42-912B-BFE5716AB877}" sibTransId="{BF69715E-4709-4E6B-9F96-2DB67AFD574F}"/>
    <dgm:cxn modelId="{78F5A484-9265-464B-B213-33EA2294149B}" type="presOf" srcId="{A5CB8AB9-4216-45CE-A51C-BD4EC21937A4}" destId="{849B2021-DB95-4630-A3E5-468483F3FE45}" srcOrd="0" destOrd="1" presId="urn:microsoft.com/office/officeart/2005/8/layout/list1"/>
    <dgm:cxn modelId="{DBCF0887-5495-4CEC-B4A4-D194EB5550AD}" type="presOf" srcId="{E14D7274-D408-409C-83BE-4153E0683F5B}" destId="{063902CC-B022-46E5-A573-5E9B695A7AE7}" srcOrd="1" destOrd="0" presId="urn:microsoft.com/office/officeart/2005/8/layout/list1"/>
    <dgm:cxn modelId="{EBC1818D-144D-4829-B663-340118ECB66D}" type="presOf" srcId="{7F033BF0-AD82-471B-B85C-F98E46FCC774}" destId="{849B2021-DB95-4630-A3E5-468483F3FE45}" srcOrd="0" destOrd="3" presId="urn:microsoft.com/office/officeart/2005/8/layout/list1"/>
    <dgm:cxn modelId="{355F2994-1757-44E1-A28C-9EE0F37BB05D}" type="presOf" srcId="{145455FD-8292-45EA-9865-1B4F3DC54BE5}" destId="{849B2021-DB95-4630-A3E5-468483F3FE45}" srcOrd="0" destOrd="0" presId="urn:microsoft.com/office/officeart/2005/8/layout/list1"/>
    <dgm:cxn modelId="{C7C21A98-5EE1-4395-837F-E2DEF807DBAD}" type="presOf" srcId="{EC15A8D1-AF9D-47AB-80F1-623603C310C0}" destId="{3D3A63EA-A775-4C80-A8B1-862DD01B8D8E}" srcOrd="1" destOrd="0" presId="urn:microsoft.com/office/officeart/2005/8/layout/list1"/>
    <dgm:cxn modelId="{18D35D9D-597C-4277-B76F-853B430F4B85}" type="presOf" srcId="{D15785D9-E218-475C-BCE5-4864A9A54D10}" destId="{58486107-5B62-41F4-A871-9FDACFA4903F}" srcOrd="0" destOrd="0" presId="urn:microsoft.com/office/officeart/2005/8/layout/list1"/>
    <dgm:cxn modelId="{B3020BB2-0BED-4112-A3FC-A8805DFB0352}" srcId="{E14D7274-D408-409C-83BE-4153E0683F5B}" destId="{83583714-A773-4CE4-B98F-C23F41DF3DF0}" srcOrd="3" destOrd="0" parTransId="{43254E55-45FD-4572-993A-81D93263E828}" sibTransId="{1A43C610-AF19-4B4B-8A53-EBE0214BB21A}"/>
    <dgm:cxn modelId="{E6DF11B6-2EDB-426E-91F4-5DE6BAE3D08B}" srcId="{EC15A8D1-AF9D-47AB-80F1-623603C310C0}" destId="{145455FD-8292-45EA-9865-1B4F3DC54BE5}" srcOrd="0" destOrd="0" parTransId="{270DE069-E41E-4787-B3BB-6BDED35AD6D3}" sibTransId="{FA7DB6E0-60B7-49B2-9FA4-54E5C439376A}"/>
    <dgm:cxn modelId="{96D496BC-55C6-4E38-9EEF-3B561387FD2B}" srcId="{036A029A-FEA5-45B9-86D9-89287F9CC31F}" destId="{7F033BF0-AD82-471B-B85C-F98E46FCC774}" srcOrd="0" destOrd="0" parTransId="{B55C8F68-D657-44E7-9751-D87803092289}" sibTransId="{5DF8FB8F-51EE-4C97-A13F-82821F123F46}"/>
    <dgm:cxn modelId="{73E3EFBE-0EF8-47C6-B58B-A39A55ADB61F}" type="presOf" srcId="{2DE15756-B085-408D-A2AE-C5E716CB5A0A}" destId="{2B2E5370-E801-4823-8ADA-3EF6860B0854}" srcOrd="0" destOrd="0" presId="urn:microsoft.com/office/officeart/2005/8/layout/list1"/>
    <dgm:cxn modelId="{C54A11C5-C446-4689-9AB4-96C8D663E7B1}" type="presOf" srcId="{11558461-BC8F-4AFB-9E17-168300FC661E}" destId="{2B2E5370-E801-4823-8ADA-3EF6860B0854}" srcOrd="0" destOrd="3" presId="urn:microsoft.com/office/officeart/2005/8/layout/list1"/>
    <dgm:cxn modelId="{FF431BC8-E363-4B50-823B-7FDB36AE9CFA}" srcId="{E14D7274-D408-409C-83BE-4153E0683F5B}" destId="{2DE15756-B085-408D-A2AE-C5E716CB5A0A}" srcOrd="0" destOrd="0" parTransId="{BCCD02A8-C23F-4AC8-B7C8-D799336B36D6}" sibTransId="{17EF12AF-87B9-4637-8F4F-120450562C4C}"/>
    <dgm:cxn modelId="{A12303D2-78F4-4E7D-8DCA-69D33A8D0F24}" srcId="{E8FA98BD-E806-431A-9F91-E1515476BAEB}" destId="{11558461-BC8F-4AFB-9E17-168300FC661E}" srcOrd="0" destOrd="0" parTransId="{433A4978-DF51-40CF-9089-C352133FCE74}" sibTransId="{A9AD614F-C2CC-40CA-BB54-93B6A116E663}"/>
    <dgm:cxn modelId="{FBE106D2-68EE-4740-B35D-AF0FD45734E3}" srcId="{EC15A8D1-AF9D-47AB-80F1-623603C310C0}" destId="{036A029A-FEA5-45B9-86D9-89287F9CC31F}" srcOrd="1" destOrd="0" parTransId="{27CAFFE3-F083-4FE7-84D4-91C1C5B6804E}" sibTransId="{682C6FD1-4423-42EA-87E6-94580887F55D}"/>
    <dgm:cxn modelId="{AA25A6D5-2E0C-48C1-80B2-C73DBA5FB38F}" type="presOf" srcId="{E8FA98BD-E806-431A-9F91-E1515476BAEB}" destId="{2B2E5370-E801-4823-8ADA-3EF6860B0854}" srcOrd="0" destOrd="2" presId="urn:microsoft.com/office/officeart/2005/8/layout/list1"/>
    <dgm:cxn modelId="{71BF2CDB-0A0F-4A6A-9168-5626860C5095}" srcId="{D15785D9-E218-475C-BCE5-4864A9A54D10}" destId="{EC15A8D1-AF9D-47AB-80F1-623603C310C0}" srcOrd="0" destOrd="0" parTransId="{E178754F-9359-4EFC-A984-7DECAA8CABAC}" sibTransId="{EAF480CB-BCDE-4755-995B-443E86ADE095}"/>
    <dgm:cxn modelId="{44766F67-6F57-45E3-A4AD-A526DA85C1A6}" type="presParOf" srcId="{58486107-5B62-41F4-A871-9FDACFA4903F}" destId="{AF720494-D7D8-48A4-A490-89B4F16D4595}" srcOrd="0" destOrd="0" presId="urn:microsoft.com/office/officeart/2005/8/layout/list1"/>
    <dgm:cxn modelId="{1708AA85-F477-4C97-A40A-18A28A9CC963}" type="presParOf" srcId="{AF720494-D7D8-48A4-A490-89B4F16D4595}" destId="{EDB2DD1D-678B-45DE-8920-891CC225FF8B}" srcOrd="0" destOrd="0" presId="urn:microsoft.com/office/officeart/2005/8/layout/list1"/>
    <dgm:cxn modelId="{8E2A5D4F-4379-4D49-9596-524219B63F0F}" type="presParOf" srcId="{AF720494-D7D8-48A4-A490-89B4F16D4595}" destId="{3D3A63EA-A775-4C80-A8B1-862DD01B8D8E}" srcOrd="1" destOrd="0" presId="urn:microsoft.com/office/officeart/2005/8/layout/list1"/>
    <dgm:cxn modelId="{945008F3-EADF-4433-8E35-95AC38CBE619}" type="presParOf" srcId="{58486107-5B62-41F4-A871-9FDACFA4903F}" destId="{2B228E5B-7251-435B-A9DE-B72EE1361817}" srcOrd="1" destOrd="0" presId="urn:microsoft.com/office/officeart/2005/8/layout/list1"/>
    <dgm:cxn modelId="{8584E547-D9C4-4379-A5C5-A3DE65686771}" type="presParOf" srcId="{58486107-5B62-41F4-A871-9FDACFA4903F}" destId="{849B2021-DB95-4630-A3E5-468483F3FE45}" srcOrd="2" destOrd="0" presId="urn:microsoft.com/office/officeart/2005/8/layout/list1"/>
    <dgm:cxn modelId="{DCD050AB-93B4-4327-AB1A-C7635ABDC32D}" type="presParOf" srcId="{58486107-5B62-41F4-A871-9FDACFA4903F}" destId="{9B36D863-20F6-4945-B2AC-4041686D3A30}" srcOrd="3" destOrd="0" presId="urn:microsoft.com/office/officeart/2005/8/layout/list1"/>
    <dgm:cxn modelId="{EFBFB5C7-A8A2-4999-BBD8-9CA9BE95662A}" type="presParOf" srcId="{58486107-5B62-41F4-A871-9FDACFA4903F}" destId="{D281E24F-856E-44A9-A424-E5D86B8D3E33}" srcOrd="4" destOrd="0" presId="urn:microsoft.com/office/officeart/2005/8/layout/list1"/>
    <dgm:cxn modelId="{8AB7357A-5AC0-4778-A966-FE168CE2809F}" type="presParOf" srcId="{D281E24F-856E-44A9-A424-E5D86B8D3E33}" destId="{58311C1E-03F7-46D7-931C-A5779EAB5088}" srcOrd="0" destOrd="0" presId="urn:microsoft.com/office/officeart/2005/8/layout/list1"/>
    <dgm:cxn modelId="{DF61E2A4-0DB5-4FE9-8BD4-F6949D06AAFC}" type="presParOf" srcId="{D281E24F-856E-44A9-A424-E5D86B8D3E33}" destId="{063902CC-B022-46E5-A573-5E9B695A7AE7}" srcOrd="1" destOrd="0" presId="urn:microsoft.com/office/officeart/2005/8/layout/list1"/>
    <dgm:cxn modelId="{2997D725-1B5B-4C29-9C4D-81EFC125C955}" type="presParOf" srcId="{58486107-5B62-41F4-A871-9FDACFA4903F}" destId="{3D5D2899-7AE6-4D76-8362-CBAA0856A0B0}" srcOrd="5" destOrd="0" presId="urn:microsoft.com/office/officeart/2005/8/layout/list1"/>
    <dgm:cxn modelId="{B99AEEB6-AE4A-4EC6-A814-42726E563AFF}" type="presParOf" srcId="{58486107-5B62-41F4-A871-9FDACFA4903F}" destId="{2B2E5370-E801-4823-8ADA-3EF6860B085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92BF60-015A-46D4-8ED4-B2DF33EBBC99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0C27EB-93AE-4661-B6F6-D4E3360E4889}">
      <dgm:prSet/>
      <dgm:spPr/>
      <dgm:t>
        <a:bodyPr/>
        <a:lstStyle/>
        <a:p>
          <a:r>
            <a:rPr lang="en-US"/>
            <a:t>Tenant</a:t>
          </a:r>
        </a:p>
      </dgm:t>
    </dgm:pt>
    <dgm:pt modelId="{F115563E-5BB9-4568-A139-1B850EF9FAB5}" type="parTrans" cxnId="{01C42DD8-F923-4918-B2C1-88674012E053}">
      <dgm:prSet/>
      <dgm:spPr/>
      <dgm:t>
        <a:bodyPr/>
        <a:lstStyle/>
        <a:p>
          <a:endParaRPr lang="en-US"/>
        </a:p>
      </dgm:t>
    </dgm:pt>
    <dgm:pt modelId="{03AA1C46-5F2D-411C-8949-E119B8E985F6}" type="sibTrans" cxnId="{01C42DD8-F923-4918-B2C1-88674012E053}">
      <dgm:prSet/>
      <dgm:spPr/>
      <dgm:t>
        <a:bodyPr/>
        <a:lstStyle/>
        <a:p>
          <a:endParaRPr lang="en-US"/>
        </a:p>
      </dgm:t>
    </dgm:pt>
    <dgm:pt modelId="{BE623DB2-3B02-42DA-BBD2-6F5B243BC8CC}">
      <dgm:prSet/>
      <dgm:spPr/>
      <dgm:t>
        <a:bodyPr/>
        <a:lstStyle/>
        <a:p>
          <a:r>
            <a:rPr lang="en-US" dirty="0"/>
            <a:t>Capacities</a:t>
          </a:r>
        </a:p>
      </dgm:t>
    </dgm:pt>
    <dgm:pt modelId="{0D0E0F93-0C09-45F6-9E65-D880CF4F3999}" type="parTrans" cxnId="{F3C9BE63-1429-4D15-B35E-E9515D6C3760}">
      <dgm:prSet/>
      <dgm:spPr/>
      <dgm:t>
        <a:bodyPr/>
        <a:lstStyle/>
        <a:p>
          <a:endParaRPr lang="en-US"/>
        </a:p>
      </dgm:t>
    </dgm:pt>
    <dgm:pt modelId="{739A8A49-7850-4ABF-9FB9-4EBD942330A0}" type="sibTrans" cxnId="{F3C9BE63-1429-4D15-B35E-E9515D6C3760}">
      <dgm:prSet/>
      <dgm:spPr/>
      <dgm:t>
        <a:bodyPr/>
        <a:lstStyle/>
        <a:p>
          <a:endParaRPr lang="en-US"/>
        </a:p>
      </dgm:t>
    </dgm:pt>
    <dgm:pt modelId="{E65A9235-F4C9-4C7B-876A-D35BFFE3A892}">
      <dgm:prSet/>
      <dgm:spPr/>
      <dgm:t>
        <a:bodyPr/>
        <a:lstStyle/>
        <a:p>
          <a:r>
            <a:rPr lang="en-US" dirty="0"/>
            <a:t>Workspaces</a:t>
          </a:r>
        </a:p>
      </dgm:t>
    </dgm:pt>
    <dgm:pt modelId="{2056DA7A-A2C3-4A7B-900A-1566AB1EBCCC}" type="parTrans" cxnId="{9EA104BA-BFE3-468A-ACA3-ED872A1661EA}">
      <dgm:prSet/>
      <dgm:spPr/>
      <dgm:t>
        <a:bodyPr/>
        <a:lstStyle/>
        <a:p>
          <a:endParaRPr lang="en-US"/>
        </a:p>
      </dgm:t>
    </dgm:pt>
    <dgm:pt modelId="{74B6E79F-E5C4-4DE2-A446-C4A0A17039FE}" type="sibTrans" cxnId="{9EA104BA-BFE3-468A-ACA3-ED872A1661EA}">
      <dgm:prSet/>
      <dgm:spPr/>
      <dgm:t>
        <a:bodyPr/>
        <a:lstStyle/>
        <a:p>
          <a:endParaRPr lang="en-US"/>
        </a:p>
      </dgm:t>
    </dgm:pt>
    <dgm:pt modelId="{22B60A4B-F80E-42D1-9FF1-1B099A9EE322}">
      <dgm:prSet/>
      <dgm:spPr/>
      <dgm:t>
        <a:bodyPr/>
        <a:lstStyle/>
        <a:p>
          <a:r>
            <a:rPr lang="en-US"/>
            <a:t>Artifacts</a:t>
          </a:r>
        </a:p>
      </dgm:t>
    </dgm:pt>
    <dgm:pt modelId="{3EF983DF-5A58-4EA0-B3A8-507006DB7AC8}" type="parTrans" cxnId="{47547EA3-3D6F-4A16-939B-3E760A908CFA}">
      <dgm:prSet/>
      <dgm:spPr/>
      <dgm:t>
        <a:bodyPr/>
        <a:lstStyle/>
        <a:p>
          <a:endParaRPr lang="en-US"/>
        </a:p>
      </dgm:t>
    </dgm:pt>
    <dgm:pt modelId="{3A9267B0-FF16-4E92-A1AF-2BC615037AB2}" type="sibTrans" cxnId="{47547EA3-3D6F-4A16-939B-3E760A908CFA}">
      <dgm:prSet/>
      <dgm:spPr/>
      <dgm:t>
        <a:bodyPr/>
        <a:lstStyle/>
        <a:p>
          <a:endParaRPr lang="en-US"/>
        </a:p>
      </dgm:t>
    </dgm:pt>
    <dgm:pt modelId="{A0497630-ADEA-4D8E-AEAB-D26279D8D1EB}">
      <dgm:prSet/>
      <dgm:spPr/>
      <dgm:t>
        <a:bodyPr/>
        <a:lstStyle/>
        <a:p>
          <a:r>
            <a:rPr lang="en-US"/>
            <a:t>All components. Including features like Shortcuts &amp; Mirroring</a:t>
          </a:r>
        </a:p>
      </dgm:t>
    </dgm:pt>
    <dgm:pt modelId="{753BFA40-CCD1-4CD6-9BEE-EAEFD039CB1E}" type="parTrans" cxnId="{DF530169-6CF9-46C3-9359-3229D87FFE6E}">
      <dgm:prSet/>
      <dgm:spPr/>
      <dgm:t>
        <a:bodyPr/>
        <a:lstStyle/>
        <a:p>
          <a:endParaRPr lang="en-US"/>
        </a:p>
      </dgm:t>
    </dgm:pt>
    <dgm:pt modelId="{EDBF3325-F156-4D9A-AE2D-9CF9B000A055}" type="sibTrans" cxnId="{DF530169-6CF9-46C3-9359-3229D87FFE6E}">
      <dgm:prSet/>
      <dgm:spPr/>
      <dgm:t>
        <a:bodyPr/>
        <a:lstStyle/>
        <a:p>
          <a:endParaRPr lang="en-US"/>
        </a:p>
      </dgm:t>
    </dgm:pt>
    <dgm:pt modelId="{E9F3B4ED-029F-4428-A0AB-D49F3716B107}">
      <dgm:prSet/>
      <dgm:spPr/>
      <dgm:t>
        <a:bodyPr/>
        <a:lstStyle/>
        <a:p>
          <a:r>
            <a:rPr lang="en-US" dirty="0"/>
            <a:t>Compute. Can be assigned to one or many workspaces.</a:t>
          </a:r>
        </a:p>
      </dgm:t>
    </dgm:pt>
    <dgm:pt modelId="{580D9651-61C9-4DEC-84B8-BF2A5FE34C41}" type="parTrans" cxnId="{D0087899-E67C-43A3-9B02-63C64570594B}">
      <dgm:prSet/>
      <dgm:spPr/>
      <dgm:t>
        <a:bodyPr/>
        <a:lstStyle/>
        <a:p>
          <a:endParaRPr lang="en-US"/>
        </a:p>
      </dgm:t>
    </dgm:pt>
    <dgm:pt modelId="{869B20CF-E64D-4BFB-818D-D167D8794FD2}" type="sibTrans" cxnId="{D0087899-E67C-43A3-9B02-63C64570594B}">
      <dgm:prSet/>
      <dgm:spPr/>
      <dgm:t>
        <a:bodyPr/>
        <a:lstStyle/>
        <a:p>
          <a:endParaRPr lang="en-US"/>
        </a:p>
      </dgm:t>
    </dgm:pt>
    <dgm:pt modelId="{D53C146B-D816-4507-9ED5-16AC9C428192}">
      <dgm:prSet/>
      <dgm:spPr/>
      <dgm:t>
        <a:bodyPr/>
        <a:lstStyle/>
        <a:p>
          <a:r>
            <a:rPr lang="en-US" dirty="0"/>
            <a:t>Space for boundaries and collaboration.</a:t>
          </a:r>
        </a:p>
      </dgm:t>
    </dgm:pt>
    <dgm:pt modelId="{44F84134-9A9E-4B0C-8E91-01EBC209ABF4}" type="parTrans" cxnId="{54E489E4-C11C-40B0-A12B-11B414290C5F}">
      <dgm:prSet/>
      <dgm:spPr/>
      <dgm:t>
        <a:bodyPr/>
        <a:lstStyle/>
        <a:p>
          <a:endParaRPr lang="en-US"/>
        </a:p>
      </dgm:t>
    </dgm:pt>
    <dgm:pt modelId="{6E5B687A-A00F-4D00-A848-A6CD400C2753}" type="sibTrans" cxnId="{54E489E4-C11C-40B0-A12B-11B414290C5F}">
      <dgm:prSet/>
      <dgm:spPr/>
      <dgm:t>
        <a:bodyPr/>
        <a:lstStyle/>
        <a:p>
          <a:endParaRPr lang="en-US"/>
        </a:p>
      </dgm:t>
    </dgm:pt>
    <dgm:pt modelId="{90D30A83-519E-4C56-846B-DBB061AB66C4}">
      <dgm:prSet/>
      <dgm:spPr/>
      <dgm:t>
        <a:bodyPr/>
        <a:lstStyle/>
        <a:p>
          <a:r>
            <a:rPr lang="en-US" dirty="0"/>
            <a:t>Contains all your artifacts</a:t>
          </a:r>
        </a:p>
      </dgm:t>
    </dgm:pt>
    <dgm:pt modelId="{AB837ED7-4E11-462F-BF09-BDA09DBD32F1}" type="parTrans" cxnId="{AA8E6F18-A8C0-411D-A913-2D4694D120B4}">
      <dgm:prSet/>
      <dgm:spPr/>
      <dgm:t>
        <a:bodyPr/>
        <a:lstStyle/>
        <a:p>
          <a:endParaRPr lang="en-US"/>
        </a:p>
      </dgm:t>
    </dgm:pt>
    <dgm:pt modelId="{59351438-1069-47DB-A77A-A7A132CEE889}" type="sibTrans" cxnId="{AA8E6F18-A8C0-411D-A913-2D4694D120B4}">
      <dgm:prSet/>
      <dgm:spPr/>
      <dgm:t>
        <a:bodyPr/>
        <a:lstStyle/>
        <a:p>
          <a:endParaRPr lang="en-US"/>
        </a:p>
      </dgm:t>
    </dgm:pt>
    <dgm:pt modelId="{45832BA1-F285-433B-AC6B-134276094783}" type="pres">
      <dgm:prSet presAssocID="{EA92BF60-015A-46D4-8ED4-B2DF33EBBC99}" presName="linear" presStyleCnt="0">
        <dgm:presLayoutVars>
          <dgm:dir/>
          <dgm:animLvl val="lvl"/>
          <dgm:resizeHandles val="exact"/>
        </dgm:presLayoutVars>
      </dgm:prSet>
      <dgm:spPr/>
    </dgm:pt>
    <dgm:pt modelId="{8E9EED93-8EE8-4682-9C15-010B20DBD87E}" type="pres">
      <dgm:prSet presAssocID="{210C27EB-93AE-4661-B6F6-D4E3360E4889}" presName="parentLin" presStyleCnt="0"/>
      <dgm:spPr/>
    </dgm:pt>
    <dgm:pt modelId="{F6B8B8F8-402B-40A3-AB54-F8DB591679CC}" type="pres">
      <dgm:prSet presAssocID="{210C27EB-93AE-4661-B6F6-D4E3360E4889}" presName="parentLeftMargin" presStyleLbl="node1" presStyleIdx="0" presStyleCnt="4"/>
      <dgm:spPr/>
    </dgm:pt>
    <dgm:pt modelId="{520FA501-C852-4AF9-8A24-2E637E931997}" type="pres">
      <dgm:prSet presAssocID="{210C27EB-93AE-4661-B6F6-D4E3360E48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2E28591-C9D5-465F-844D-A968D8FA1C70}" type="pres">
      <dgm:prSet presAssocID="{210C27EB-93AE-4661-B6F6-D4E3360E4889}" presName="negativeSpace" presStyleCnt="0"/>
      <dgm:spPr/>
    </dgm:pt>
    <dgm:pt modelId="{8537F2EE-A688-4E6E-B3FB-7DCD80C56C23}" type="pres">
      <dgm:prSet presAssocID="{210C27EB-93AE-4661-B6F6-D4E3360E4889}" presName="childText" presStyleLbl="conFgAcc1" presStyleIdx="0" presStyleCnt="4">
        <dgm:presLayoutVars>
          <dgm:bulletEnabled val="1"/>
        </dgm:presLayoutVars>
      </dgm:prSet>
      <dgm:spPr/>
    </dgm:pt>
    <dgm:pt modelId="{363E5A58-2C90-4176-AADA-CE17EC914306}" type="pres">
      <dgm:prSet presAssocID="{03AA1C46-5F2D-411C-8949-E119B8E985F6}" presName="spaceBetweenRectangles" presStyleCnt="0"/>
      <dgm:spPr/>
    </dgm:pt>
    <dgm:pt modelId="{6BFCEA83-2503-43E9-BC02-DDEE055238AE}" type="pres">
      <dgm:prSet presAssocID="{BE623DB2-3B02-42DA-BBD2-6F5B243BC8CC}" presName="parentLin" presStyleCnt="0"/>
      <dgm:spPr/>
    </dgm:pt>
    <dgm:pt modelId="{4A2A220A-61F7-4F36-BA99-34D992B30E46}" type="pres">
      <dgm:prSet presAssocID="{BE623DB2-3B02-42DA-BBD2-6F5B243BC8CC}" presName="parentLeftMargin" presStyleLbl="node1" presStyleIdx="0" presStyleCnt="4"/>
      <dgm:spPr/>
    </dgm:pt>
    <dgm:pt modelId="{CCDA316F-001D-41F6-A7B3-B9DAB0D392CF}" type="pres">
      <dgm:prSet presAssocID="{BE623DB2-3B02-42DA-BBD2-6F5B243BC8C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0A3450A-73C9-4E5A-A026-8EC9B28B8901}" type="pres">
      <dgm:prSet presAssocID="{BE623DB2-3B02-42DA-BBD2-6F5B243BC8CC}" presName="negativeSpace" presStyleCnt="0"/>
      <dgm:spPr/>
    </dgm:pt>
    <dgm:pt modelId="{E9B104DF-5407-489C-8359-75595D79F548}" type="pres">
      <dgm:prSet presAssocID="{BE623DB2-3B02-42DA-BBD2-6F5B243BC8CC}" presName="childText" presStyleLbl="conFgAcc1" presStyleIdx="1" presStyleCnt="4">
        <dgm:presLayoutVars>
          <dgm:bulletEnabled val="1"/>
        </dgm:presLayoutVars>
      </dgm:prSet>
      <dgm:spPr/>
    </dgm:pt>
    <dgm:pt modelId="{2D1A3A9B-708C-4D8C-A692-CB87133930C9}" type="pres">
      <dgm:prSet presAssocID="{739A8A49-7850-4ABF-9FB9-4EBD942330A0}" presName="spaceBetweenRectangles" presStyleCnt="0"/>
      <dgm:spPr/>
    </dgm:pt>
    <dgm:pt modelId="{13B3747D-3BB2-4802-9330-95A499C7326C}" type="pres">
      <dgm:prSet presAssocID="{E65A9235-F4C9-4C7B-876A-D35BFFE3A892}" presName="parentLin" presStyleCnt="0"/>
      <dgm:spPr/>
    </dgm:pt>
    <dgm:pt modelId="{5AD9C805-A822-484D-987C-76A03E13F690}" type="pres">
      <dgm:prSet presAssocID="{E65A9235-F4C9-4C7B-876A-D35BFFE3A892}" presName="parentLeftMargin" presStyleLbl="node1" presStyleIdx="1" presStyleCnt="4"/>
      <dgm:spPr/>
    </dgm:pt>
    <dgm:pt modelId="{9FA9A759-0C4D-4F2C-BF41-F0C0E811782B}" type="pres">
      <dgm:prSet presAssocID="{E65A9235-F4C9-4C7B-876A-D35BFFE3A89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9EE172C-645B-47D2-A086-6599515386F3}" type="pres">
      <dgm:prSet presAssocID="{E65A9235-F4C9-4C7B-876A-D35BFFE3A892}" presName="negativeSpace" presStyleCnt="0"/>
      <dgm:spPr/>
    </dgm:pt>
    <dgm:pt modelId="{4714BD2D-B739-436F-94DD-8C5075443B30}" type="pres">
      <dgm:prSet presAssocID="{E65A9235-F4C9-4C7B-876A-D35BFFE3A892}" presName="childText" presStyleLbl="conFgAcc1" presStyleIdx="2" presStyleCnt="4">
        <dgm:presLayoutVars>
          <dgm:bulletEnabled val="1"/>
        </dgm:presLayoutVars>
      </dgm:prSet>
      <dgm:spPr/>
    </dgm:pt>
    <dgm:pt modelId="{831E15C0-FCDC-4F53-B601-ACB0F5CB6B13}" type="pres">
      <dgm:prSet presAssocID="{74B6E79F-E5C4-4DE2-A446-C4A0A17039FE}" presName="spaceBetweenRectangles" presStyleCnt="0"/>
      <dgm:spPr/>
    </dgm:pt>
    <dgm:pt modelId="{35C777A6-E07B-428B-80F6-64F0CC634B2D}" type="pres">
      <dgm:prSet presAssocID="{22B60A4B-F80E-42D1-9FF1-1B099A9EE322}" presName="parentLin" presStyleCnt="0"/>
      <dgm:spPr/>
    </dgm:pt>
    <dgm:pt modelId="{0ED52418-AD46-4B20-B862-E8040BD41CD4}" type="pres">
      <dgm:prSet presAssocID="{22B60A4B-F80E-42D1-9FF1-1B099A9EE322}" presName="parentLeftMargin" presStyleLbl="node1" presStyleIdx="2" presStyleCnt="4"/>
      <dgm:spPr/>
    </dgm:pt>
    <dgm:pt modelId="{B4495DBC-F301-4AFE-8AE2-F9D8DDF30951}" type="pres">
      <dgm:prSet presAssocID="{22B60A4B-F80E-42D1-9FF1-1B099A9EE32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E5D8755-BEB4-40E7-BCD0-F81F3C4DB61A}" type="pres">
      <dgm:prSet presAssocID="{22B60A4B-F80E-42D1-9FF1-1B099A9EE322}" presName="negativeSpace" presStyleCnt="0"/>
      <dgm:spPr/>
    </dgm:pt>
    <dgm:pt modelId="{9E451E7D-72FD-450A-8BC6-A9D25A8BB240}" type="pres">
      <dgm:prSet presAssocID="{22B60A4B-F80E-42D1-9FF1-1B099A9EE32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F0296F0C-72FD-44B7-8E5D-D84C347B6E4C}" type="presOf" srcId="{BE623DB2-3B02-42DA-BBD2-6F5B243BC8CC}" destId="{CCDA316F-001D-41F6-A7B3-B9DAB0D392CF}" srcOrd="1" destOrd="0" presId="urn:microsoft.com/office/officeart/2005/8/layout/list1"/>
    <dgm:cxn modelId="{07C75912-3148-42A1-9A99-928DAD89A019}" type="presOf" srcId="{E9F3B4ED-029F-4428-A0AB-D49F3716B107}" destId="{E9B104DF-5407-489C-8359-75595D79F548}" srcOrd="0" destOrd="0" presId="urn:microsoft.com/office/officeart/2005/8/layout/list1"/>
    <dgm:cxn modelId="{D2CE7A15-2831-4B03-8619-C9D308274F44}" type="presOf" srcId="{E65A9235-F4C9-4C7B-876A-D35BFFE3A892}" destId="{5AD9C805-A822-484D-987C-76A03E13F690}" srcOrd="0" destOrd="0" presId="urn:microsoft.com/office/officeart/2005/8/layout/list1"/>
    <dgm:cxn modelId="{AA8E6F18-A8C0-411D-A913-2D4694D120B4}" srcId="{E65A9235-F4C9-4C7B-876A-D35BFFE3A892}" destId="{90D30A83-519E-4C56-846B-DBB061AB66C4}" srcOrd="1" destOrd="0" parTransId="{AB837ED7-4E11-462F-BF09-BDA09DBD32F1}" sibTransId="{59351438-1069-47DB-A77A-A7A132CEE889}"/>
    <dgm:cxn modelId="{40EDD51A-572D-44BF-AFAA-DBF876743983}" type="presOf" srcId="{22B60A4B-F80E-42D1-9FF1-1B099A9EE322}" destId="{B4495DBC-F301-4AFE-8AE2-F9D8DDF30951}" srcOrd="1" destOrd="0" presId="urn:microsoft.com/office/officeart/2005/8/layout/list1"/>
    <dgm:cxn modelId="{0A9AA722-A731-47F4-AE3E-C8AAB215E0C5}" type="presOf" srcId="{E65A9235-F4C9-4C7B-876A-D35BFFE3A892}" destId="{9FA9A759-0C4D-4F2C-BF41-F0C0E811782B}" srcOrd="1" destOrd="0" presId="urn:microsoft.com/office/officeart/2005/8/layout/list1"/>
    <dgm:cxn modelId="{21F5832F-1E66-4F11-8481-44C79B1AEA38}" type="presOf" srcId="{EA92BF60-015A-46D4-8ED4-B2DF33EBBC99}" destId="{45832BA1-F285-433B-AC6B-134276094783}" srcOrd="0" destOrd="0" presId="urn:microsoft.com/office/officeart/2005/8/layout/list1"/>
    <dgm:cxn modelId="{F3C9BE63-1429-4D15-B35E-E9515D6C3760}" srcId="{EA92BF60-015A-46D4-8ED4-B2DF33EBBC99}" destId="{BE623DB2-3B02-42DA-BBD2-6F5B243BC8CC}" srcOrd="1" destOrd="0" parTransId="{0D0E0F93-0C09-45F6-9E65-D880CF4F3999}" sibTransId="{739A8A49-7850-4ABF-9FB9-4EBD942330A0}"/>
    <dgm:cxn modelId="{CC307446-3861-4CB6-ADF8-802E7789A32F}" type="presOf" srcId="{A0497630-ADEA-4D8E-AEAB-D26279D8D1EB}" destId="{9E451E7D-72FD-450A-8BC6-A9D25A8BB240}" srcOrd="0" destOrd="0" presId="urn:microsoft.com/office/officeart/2005/8/layout/list1"/>
    <dgm:cxn modelId="{DF530169-6CF9-46C3-9359-3229D87FFE6E}" srcId="{22B60A4B-F80E-42D1-9FF1-1B099A9EE322}" destId="{A0497630-ADEA-4D8E-AEAB-D26279D8D1EB}" srcOrd="0" destOrd="0" parTransId="{753BFA40-CCD1-4CD6-9BEE-EAEFD039CB1E}" sibTransId="{EDBF3325-F156-4D9A-AE2D-9CF9B000A055}"/>
    <dgm:cxn modelId="{65241B53-12AA-4BEA-9D46-A81EC8084C15}" type="presOf" srcId="{90D30A83-519E-4C56-846B-DBB061AB66C4}" destId="{4714BD2D-B739-436F-94DD-8C5075443B30}" srcOrd="0" destOrd="1" presId="urn:microsoft.com/office/officeart/2005/8/layout/list1"/>
    <dgm:cxn modelId="{65482357-7376-4154-92A6-EEE6C8D46D2F}" type="presOf" srcId="{D53C146B-D816-4507-9ED5-16AC9C428192}" destId="{4714BD2D-B739-436F-94DD-8C5075443B30}" srcOrd="0" destOrd="0" presId="urn:microsoft.com/office/officeart/2005/8/layout/list1"/>
    <dgm:cxn modelId="{D0087899-E67C-43A3-9B02-63C64570594B}" srcId="{BE623DB2-3B02-42DA-BBD2-6F5B243BC8CC}" destId="{E9F3B4ED-029F-4428-A0AB-D49F3716B107}" srcOrd="0" destOrd="0" parTransId="{580D9651-61C9-4DEC-84B8-BF2A5FE34C41}" sibTransId="{869B20CF-E64D-4BFB-818D-D167D8794FD2}"/>
    <dgm:cxn modelId="{47547EA3-3D6F-4A16-939B-3E760A908CFA}" srcId="{EA92BF60-015A-46D4-8ED4-B2DF33EBBC99}" destId="{22B60A4B-F80E-42D1-9FF1-1B099A9EE322}" srcOrd="3" destOrd="0" parTransId="{3EF983DF-5A58-4EA0-B3A8-507006DB7AC8}" sibTransId="{3A9267B0-FF16-4E92-A1AF-2BC615037AB2}"/>
    <dgm:cxn modelId="{2890A7A8-D559-4B39-B0E6-513982009980}" type="presOf" srcId="{210C27EB-93AE-4661-B6F6-D4E3360E4889}" destId="{520FA501-C852-4AF9-8A24-2E637E931997}" srcOrd="1" destOrd="0" presId="urn:microsoft.com/office/officeart/2005/8/layout/list1"/>
    <dgm:cxn modelId="{F803A0A9-FF53-4C92-A23D-4AEBCF35B755}" type="presOf" srcId="{22B60A4B-F80E-42D1-9FF1-1B099A9EE322}" destId="{0ED52418-AD46-4B20-B862-E8040BD41CD4}" srcOrd="0" destOrd="0" presId="urn:microsoft.com/office/officeart/2005/8/layout/list1"/>
    <dgm:cxn modelId="{9EA104BA-BFE3-468A-ACA3-ED872A1661EA}" srcId="{EA92BF60-015A-46D4-8ED4-B2DF33EBBC99}" destId="{E65A9235-F4C9-4C7B-876A-D35BFFE3A892}" srcOrd="2" destOrd="0" parTransId="{2056DA7A-A2C3-4A7B-900A-1566AB1EBCCC}" sibTransId="{74B6E79F-E5C4-4DE2-A446-C4A0A17039FE}"/>
    <dgm:cxn modelId="{01C42DD8-F923-4918-B2C1-88674012E053}" srcId="{EA92BF60-015A-46D4-8ED4-B2DF33EBBC99}" destId="{210C27EB-93AE-4661-B6F6-D4E3360E4889}" srcOrd="0" destOrd="0" parTransId="{F115563E-5BB9-4568-A139-1B850EF9FAB5}" sibTransId="{03AA1C46-5F2D-411C-8949-E119B8E985F6}"/>
    <dgm:cxn modelId="{54E489E4-C11C-40B0-A12B-11B414290C5F}" srcId="{E65A9235-F4C9-4C7B-876A-D35BFFE3A892}" destId="{D53C146B-D816-4507-9ED5-16AC9C428192}" srcOrd="0" destOrd="0" parTransId="{44F84134-9A9E-4B0C-8E91-01EBC209ABF4}" sibTransId="{6E5B687A-A00F-4D00-A848-A6CD400C2753}"/>
    <dgm:cxn modelId="{C6A800EA-315E-44A4-89F3-5FF08C43095B}" type="presOf" srcId="{BE623DB2-3B02-42DA-BBD2-6F5B243BC8CC}" destId="{4A2A220A-61F7-4F36-BA99-34D992B30E46}" srcOrd="0" destOrd="0" presId="urn:microsoft.com/office/officeart/2005/8/layout/list1"/>
    <dgm:cxn modelId="{630C85F0-BD62-4973-8F7C-083A44A1CB5F}" type="presOf" srcId="{210C27EB-93AE-4661-B6F6-D4E3360E4889}" destId="{F6B8B8F8-402B-40A3-AB54-F8DB591679CC}" srcOrd="0" destOrd="0" presId="urn:microsoft.com/office/officeart/2005/8/layout/list1"/>
    <dgm:cxn modelId="{ACE608B8-3472-4166-9EC1-06E3E1D8428D}" type="presParOf" srcId="{45832BA1-F285-433B-AC6B-134276094783}" destId="{8E9EED93-8EE8-4682-9C15-010B20DBD87E}" srcOrd="0" destOrd="0" presId="urn:microsoft.com/office/officeart/2005/8/layout/list1"/>
    <dgm:cxn modelId="{CCCFE584-1E15-49DE-BFDF-3109C6CF8AC5}" type="presParOf" srcId="{8E9EED93-8EE8-4682-9C15-010B20DBD87E}" destId="{F6B8B8F8-402B-40A3-AB54-F8DB591679CC}" srcOrd="0" destOrd="0" presId="urn:microsoft.com/office/officeart/2005/8/layout/list1"/>
    <dgm:cxn modelId="{1DD19160-8C8C-423A-B4C4-6475F20AAAFF}" type="presParOf" srcId="{8E9EED93-8EE8-4682-9C15-010B20DBD87E}" destId="{520FA501-C852-4AF9-8A24-2E637E931997}" srcOrd="1" destOrd="0" presId="urn:microsoft.com/office/officeart/2005/8/layout/list1"/>
    <dgm:cxn modelId="{AF48B437-B066-4074-B322-018B88AF0D4A}" type="presParOf" srcId="{45832BA1-F285-433B-AC6B-134276094783}" destId="{32E28591-C9D5-465F-844D-A968D8FA1C70}" srcOrd="1" destOrd="0" presId="urn:microsoft.com/office/officeart/2005/8/layout/list1"/>
    <dgm:cxn modelId="{78FFF60F-4C20-4953-B5AC-9DD412082078}" type="presParOf" srcId="{45832BA1-F285-433B-AC6B-134276094783}" destId="{8537F2EE-A688-4E6E-B3FB-7DCD80C56C23}" srcOrd="2" destOrd="0" presId="urn:microsoft.com/office/officeart/2005/8/layout/list1"/>
    <dgm:cxn modelId="{6207F86B-A47D-466C-9E63-BBF29D9CFBF5}" type="presParOf" srcId="{45832BA1-F285-433B-AC6B-134276094783}" destId="{363E5A58-2C90-4176-AADA-CE17EC914306}" srcOrd="3" destOrd="0" presId="urn:microsoft.com/office/officeart/2005/8/layout/list1"/>
    <dgm:cxn modelId="{8117EBFD-D7AB-4A5F-8DB9-93E3544E70ED}" type="presParOf" srcId="{45832BA1-F285-433B-AC6B-134276094783}" destId="{6BFCEA83-2503-43E9-BC02-DDEE055238AE}" srcOrd="4" destOrd="0" presId="urn:microsoft.com/office/officeart/2005/8/layout/list1"/>
    <dgm:cxn modelId="{6C99D64F-0602-4FA9-87E2-5A926380CA11}" type="presParOf" srcId="{6BFCEA83-2503-43E9-BC02-DDEE055238AE}" destId="{4A2A220A-61F7-4F36-BA99-34D992B30E46}" srcOrd="0" destOrd="0" presId="urn:microsoft.com/office/officeart/2005/8/layout/list1"/>
    <dgm:cxn modelId="{F750DD00-6498-4F47-9F75-59E17099114F}" type="presParOf" srcId="{6BFCEA83-2503-43E9-BC02-DDEE055238AE}" destId="{CCDA316F-001D-41F6-A7B3-B9DAB0D392CF}" srcOrd="1" destOrd="0" presId="urn:microsoft.com/office/officeart/2005/8/layout/list1"/>
    <dgm:cxn modelId="{5F57EC89-46EF-443B-8574-1B45FD6763C5}" type="presParOf" srcId="{45832BA1-F285-433B-AC6B-134276094783}" destId="{90A3450A-73C9-4E5A-A026-8EC9B28B8901}" srcOrd="5" destOrd="0" presId="urn:microsoft.com/office/officeart/2005/8/layout/list1"/>
    <dgm:cxn modelId="{9F78E267-77DE-4808-81ED-9A079556819F}" type="presParOf" srcId="{45832BA1-F285-433B-AC6B-134276094783}" destId="{E9B104DF-5407-489C-8359-75595D79F548}" srcOrd="6" destOrd="0" presId="urn:microsoft.com/office/officeart/2005/8/layout/list1"/>
    <dgm:cxn modelId="{AF27BC70-F6F6-43D2-A95C-DD4B39E866A9}" type="presParOf" srcId="{45832BA1-F285-433B-AC6B-134276094783}" destId="{2D1A3A9B-708C-4D8C-A692-CB87133930C9}" srcOrd="7" destOrd="0" presId="urn:microsoft.com/office/officeart/2005/8/layout/list1"/>
    <dgm:cxn modelId="{045BF944-2DDB-40F0-9DBB-036FAC71FC22}" type="presParOf" srcId="{45832BA1-F285-433B-AC6B-134276094783}" destId="{13B3747D-3BB2-4802-9330-95A499C7326C}" srcOrd="8" destOrd="0" presId="urn:microsoft.com/office/officeart/2005/8/layout/list1"/>
    <dgm:cxn modelId="{0B548807-F80F-4691-AAF0-C0BC03E42696}" type="presParOf" srcId="{13B3747D-3BB2-4802-9330-95A499C7326C}" destId="{5AD9C805-A822-484D-987C-76A03E13F690}" srcOrd="0" destOrd="0" presId="urn:microsoft.com/office/officeart/2005/8/layout/list1"/>
    <dgm:cxn modelId="{9D246E28-3D94-4C8F-9815-A2F62B729FB1}" type="presParOf" srcId="{13B3747D-3BB2-4802-9330-95A499C7326C}" destId="{9FA9A759-0C4D-4F2C-BF41-F0C0E811782B}" srcOrd="1" destOrd="0" presId="urn:microsoft.com/office/officeart/2005/8/layout/list1"/>
    <dgm:cxn modelId="{CA8E1588-8ADB-4000-9B87-870B88EC0CDD}" type="presParOf" srcId="{45832BA1-F285-433B-AC6B-134276094783}" destId="{19EE172C-645B-47D2-A086-6599515386F3}" srcOrd="9" destOrd="0" presId="urn:microsoft.com/office/officeart/2005/8/layout/list1"/>
    <dgm:cxn modelId="{23398080-294D-4D66-9E1A-4660565A08D6}" type="presParOf" srcId="{45832BA1-F285-433B-AC6B-134276094783}" destId="{4714BD2D-B739-436F-94DD-8C5075443B30}" srcOrd="10" destOrd="0" presId="urn:microsoft.com/office/officeart/2005/8/layout/list1"/>
    <dgm:cxn modelId="{029F07D1-811F-4C12-9267-0076D84ED483}" type="presParOf" srcId="{45832BA1-F285-433B-AC6B-134276094783}" destId="{831E15C0-FCDC-4F53-B601-ACB0F5CB6B13}" srcOrd="11" destOrd="0" presId="urn:microsoft.com/office/officeart/2005/8/layout/list1"/>
    <dgm:cxn modelId="{46EFA0E8-A853-4942-98BC-8506EB3E248B}" type="presParOf" srcId="{45832BA1-F285-433B-AC6B-134276094783}" destId="{35C777A6-E07B-428B-80F6-64F0CC634B2D}" srcOrd="12" destOrd="0" presId="urn:microsoft.com/office/officeart/2005/8/layout/list1"/>
    <dgm:cxn modelId="{8A12E9D1-B868-47C3-B1B5-D7EBE25DE9A1}" type="presParOf" srcId="{35C777A6-E07B-428B-80F6-64F0CC634B2D}" destId="{0ED52418-AD46-4B20-B862-E8040BD41CD4}" srcOrd="0" destOrd="0" presId="urn:microsoft.com/office/officeart/2005/8/layout/list1"/>
    <dgm:cxn modelId="{AD40DFAB-F3BB-49F8-A92A-6BB32093E3D6}" type="presParOf" srcId="{35C777A6-E07B-428B-80F6-64F0CC634B2D}" destId="{B4495DBC-F301-4AFE-8AE2-F9D8DDF30951}" srcOrd="1" destOrd="0" presId="urn:microsoft.com/office/officeart/2005/8/layout/list1"/>
    <dgm:cxn modelId="{12990347-CAE5-4797-B9A4-63FFCC48FDCB}" type="presParOf" srcId="{45832BA1-F285-433B-AC6B-134276094783}" destId="{8E5D8755-BEB4-40E7-BCD0-F81F3C4DB61A}" srcOrd="13" destOrd="0" presId="urn:microsoft.com/office/officeart/2005/8/layout/list1"/>
    <dgm:cxn modelId="{CF78BB84-D6FC-45AD-ABB6-91E9AEA1002B}" type="presParOf" srcId="{45832BA1-F285-433B-AC6B-134276094783}" destId="{9E451E7D-72FD-450A-8BC6-A9D25A8BB240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D43ECE9-D5E1-4008-9ADD-8A5B3E9C5256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8BF5DAC-A19C-4141-BEBC-98EA9BF00F78}">
      <dgm:prSet/>
      <dgm:spPr/>
      <dgm:t>
        <a:bodyPr/>
        <a:lstStyle/>
        <a:p>
          <a:r>
            <a:rPr lang="en-US"/>
            <a:t>All components of Data Mesh Architecture Exist</a:t>
          </a:r>
        </a:p>
      </dgm:t>
    </dgm:pt>
    <dgm:pt modelId="{6062D2BE-ADA3-4664-AFEE-B48911DC3AAA}" type="parTrans" cxnId="{485CD586-6CBD-406A-BA49-5CF348FB4693}">
      <dgm:prSet/>
      <dgm:spPr/>
      <dgm:t>
        <a:bodyPr/>
        <a:lstStyle/>
        <a:p>
          <a:endParaRPr lang="en-US"/>
        </a:p>
      </dgm:t>
    </dgm:pt>
    <dgm:pt modelId="{B5357F43-D469-4154-A0D0-E1D88E74BFD0}" type="sibTrans" cxnId="{485CD586-6CBD-406A-BA49-5CF348FB4693}">
      <dgm:prSet/>
      <dgm:spPr/>
      <dgm:t>
        <a:bodyPr/>
        <a:lstStyle/>
        <a:p>
          <a:endParaRPr lang="en-US"/>
        </a:p>
      </dgm:t>
    </dgm:pt>
    <dgm:pt modelId="{5228BF90-4334-452D-82CB-303809AAA0E7}">
      <dgm:prSet/>
      <dgm:spPr/>
      <dgm:t>
        <a:bodyPr/>
        <a:lstStyle/>
        <a:p>
          <a:r>
            <a:rPr lang="en-US" b="1" dirty="0"/>
            <a:t>Domains</a:t>
          </a:r>
        </a:p>
      </dgm:t>
    </dgm:pt>
    <dgm:pt modelId="{08AC0F3D-C188-4273-BB80-6B64507E9069}" type="parTrans" cxnId="{83734FEA-FBBF-45AB-AD9A-636788A0C4A8}">
      <dgm:prSet/>
      <dgm:spPr/>
      <dgm:t>
        <a:bodyPr/>
        <a:lstStyle/>
        <a:p>
          <a:endParaRPr lang="en-US"/>
        </a:p>
      </dgm:t>
    </dgm:pt>
    <dgm:pt modelId="{AA9DA1F6-4AFB-46C2-A3D4-6F2816637704}" type="sibTrans" cxnId="{83734FEA-FBBF-45AB-AD9A-636788A0C4A8}">
      <dgm:prSet/>
      <dgm:spPr/>
      <dgm:t>
        <a:bodyPr/>
        <a:lstStyle/>
        <a:p>
          <a:endParaRPr lang="en-US"/>
        </a:p>
      </dgm:t>
    </dgm:pt>
    <dgm:pt modelId="{C634EBDB-875C-40AA-8B59-E09D96B5F417}">
      <dgm:prSet/>
      <dgm:spPr/>
      <dgm:t>
        <a:bodyPr/>
        <a:lstStyle/>
        <a:p>
          <a:r>
            <a:rPr lang="en-US" b="0" i="0" dirty="0"/>
            <a:t>Delegating selected tenant settings to control at the domain-level</a:t>
          </a:r>
          <a:endParaRPr lang="en-US" dirty="0"/>
        </a:p>
      </dgm:t>
    </dgm:pt>
    <dgm:pt modelId="{009C253D-966B-441A-8908-0CACB9F18BAE}" type="parTrans" cxnId="{4F190C42-2E75-4663-B359-F123C394B6A1}">
      <dgm:prSet/>
      <dgm:spPr/>
      <dgm:t>
        <a:bodyPr/>
        <a:lstStyle/>
        <a:p>
          <a:endParaRPr lang="en-US"/>
        </a:p>
      </dgm:t>
    </dgm:pt>
    <dgm:pt modelId="{39F589D2-A8C4-446B-8B4B-9C3315A0BC9F}" type="sibTrans" cxnId="{4F190C42-2E75-4663-B359-F123C394B6A1}">
      <dgm:prSet/>
      <dgm:spPr/>
      <dgm:t>
        <a:bodyPr/>
        <a:lstStyle/>
        <a:p>
          <a:endParaRPr lang="en-US"/>
        </a:p>
      </dgm:t>
    </dgm:pt>
    <dgm:pt modelId="{0525BE1E-FC24-4F41-B17E-4BB01658FD93}">
      <dgm:prSet/>
      <dgm:spPr/>
      <dgm:t>
        <a:bodyPr/>
        <a:lstStyle/>
        <a:p>
          <a:r>
            <a:rPr lang="en-US" dirty="0"/>
            <a:t>Subdomains</a:t>
          </a:r>
        </a:p>
      </dgm:t>
    </dgm:pt>
    <dgm:pt modelId="{D15FB9EC-CF83-413F-A9A4-73DF0270D267}" type="parTrans" cxnId="{0287BDB3-5505-47AA-8125-A3B036129021}">
      <dgm:prSet/>
      <dgm:spPr/>
      <dgm:t>
        <a:bodyPr/>
        <a:lstStyle/>
        <a:p>
          <a:endParaRPr lang="en-US"/>
        </a:p>
      </dgm:t>
    </dgm:pt>
    <dgm:pt modelId="{5C5E7B01-FE63-4AE2-9298-139593D4C8C6}" type="sibTrans" cxnId="{0287BDB3-5505-47AA-8125-A3B036129021}">
      <dgm:prSet/>
      <dgm:spPr/>
      <dgm:t>
        <a:bodyPr/>
        <a:lstStyle/>
        <a:p>
          <a:endParaRPr lang="en-US"/>
        </a:p>
      </dgm:t>
    </dgm:pt>
    <dgm:pt modelId="{36A2BD84-5AC0-4FD8-8B10-11308E210B08}">
      <dgm:prSet/>
      <dgm:spPr/>
      <dgm:t>
        <a:bodyPr/>
        <a:lstStyle/>
        <a:p>
          <a:r>
            <a:rPr lang="en-US" b="1" dirty="0"/>
            <a:t>Data Products</a:t>
          </a:r>
        </a:p>
      </dgm:t>
    </dgm:pt>
    <dgm:pt modelId="{FAF7D21A-40A5-47E4-8200-E68B9692CCEA}" type="parTrans" cxnId="{CA92CD3F-CB26-4FA4-AB91-7DB982B2EBB9}">
      <dgm:prSet/>
      <dgm:spPr/>
      <dgm:t>
        <a:bodyPr/>
        <a:lstStyle/>
        <a:p>
          <a:endParaRPr lang="en-US"/>
        </a:p>
      </dgm:t>
    </dgm:pt>
    <dgm:pt modelId="{4FDDDBA7-132E-4DBB-BB17-632334E36C78}" type="sibTrans" cxnId="{CA92CD3F-CB26-4FA4-AB91-7DB982B2EBB9}">
      <dgm:prSet/>
      <dgm:spPr/>
      <dgm:t>
        <a:bodyPr/>
        <a:lstStyle/>
        <a:p>
          <a:endParaRPr lang="en-US"/>
        </a:p>
      </dgm:t>
    </dgm:pt>
    <dgm:pt modelId="{23E61668-1C4C-491F-B36B-4EC349CB216E}">
      <dgm:prSet/>
      <dgm:spPr/>
      <dgm:t>
        <a:bodyPr/>
        <a:lstStyle/>
        <a:p>
          <a:r>
            <a:rPr lang="en-US" dirty="0"/>
            <a:t>No more need for multiple services in the product. Can build on existing products as well.</a:t>
          </a:r>
        </a:p>
      </dgm:t>
    </dgm:pt>
    <dgm:pt modelId="{F8CF2A5F-7B1D-4509-A1BD-B2483561FFEB}" type="parTrans" cxnId="{82CEEAB7-7B76-42C1-91CD-DD240CEDD248}">
      <dgm:prSet/>
      <dgm:spPr/>
      <dgm:t>
        <a:bodyPr/>
        <a:lstStyle/>
        <a:p>
          <a:endParaRPr lang="en-US"/>
        </a:p>
      </dgm:t>
    </dgm:pt>
    <dgm:pt modelId="{BB920BEB-8F87-4948-9E5B-C7EE561AC381}" type="sibTrans" cxnId="{82CEEAB7-7B76-42C1-91CD-DD240CEDD248}">
      <dgm:prSet/>
      <dgm:spPr/>
      <dgm:t>
        <a:bodyPr/>
        <a:lstStyle/>
        <a:p>
          <a:endParaRPr lang="en-US"/>
        </a:p>
      </dgm:t>
    </dgm:pt>
    <dgm:pt modelId="{3078441E-03E2-4A41-A0AA-7E176B8A01D1}">
      <dgm:prSet/>
      <dgm:spPr/>
      <dgm:t>
        <a:bodyPr/>
        <a:lstStyle/>
        <a:p>
          <a:r>
            <a:rPr lang="en-US" b="1" dirty="0"/>
            <a:t>Self-Serve Platforms</a:t>
          </a:r>
        </a:p>
      </dgm:t>
    </dgm:pt>
    <dgm:pt modelId="{5782D07A-24DF-459F-9780-E78617C95BE8}" type="parTrans" cxnId="{299DF54A-7DCD-44A4-AEFB-6F9107089C40}">
      <dgm:prSet/>
      <dgm:spPr/>
      <dgm:t>
        <a:bodyPr/>
        <a:lstStyle/>
        <a:p>
          <a:endParaRPr lang="en-US"/>
        </a:p>
      </dgm:t>
    </dgm:pt>
    <dgm:pt modelId="{86CA9572-6905-4E0A-96EA-7ED371E67F81}" type="sibTrans" cxnId="{299DF54A-7DCD-44A4-AEFB-6F9107089C40}">
      <dgm:prSet/>
      <dgm:spPr/>
      <dgm:t>
        <a:bodyPr/>
        <a:lstStyle/>
        <a:p>
          <a:endParaRPr lang="en-US"/>
        </a:p>
      </dgm:t>
    </dgm:pt>
    <dgm:pt modelId="{4B6627A1-9720-46BF-9A30-660448614D2B}">
      <dgm:prSet/>
      <dgm:spPr/>
      <dgm:t>
        <a:bodyPr/>
        <a:lstStyle/>
        <a:p>
          <a:r>
            <a:rPr lang="en-US" b="1" dirty="0"/>
            <a:t>Federated Governance</a:t>
          </a:r>
        </a:p>
      </dgm:t>
    </dgm:pt>
    <dgm:pt modelId="{846E2633-7316-423B-B6DB-1B0131CC04CB}" type="parTrans" cxnId="{62E66138-7850-4B3E-82A9-D7A40B3E17FE}">
      <dgm:prSet/>
      <dgm:spPr/>
      <dgm:t>
        <a:bodyPr/>
        <a:lstStyle/>
        <a:p>
          <a:endParaRPr lang="en-US"/>
        </a:p>
      </dgm:t>
    </dgm:pt>
    <dgm:pt modelId="{CC5D9088-09F9-4B76-B4E3-7D2453E54FE3}" type="sibTrans" cxnId="{62E66138-7850-4B3E-82A9-D7A40B3E17FE}">
      <dgm:prSet/>
      <dgm:spPr/>
      <dgm:t>
        <a:bodyPr/>
        <a:lstStyle/>
        <a:p>
          <a:endParaRPr lang="en-US"/>
        </a:p>
      </dgm:t>
    </dgm:pt>
    <dgm:pt modelId="{108139BC-6B3A-449D-9AD1-72584800FA79}">
      <dgm:prSet/>
      <dgm:spPr/>
      <dgm:t>
        <a:bodyPr/>
        <a:lstStyle/>
        <a:p>
          <a:r>
            <a:rPr lang="en-US" dirty="0"/>
            <a:t>Purview contains Data Products in Data Management. </a:t>
          </a:r>
        </a:p>
      </dgm:t>
    </dgm:pt>
    <dgm:pt modelId="{D4E49F11-110B-4368-BB64-1DE30B7883A5}" type="parTrans" cxnId="{54B065C7-6CFA-498E-AF32-7E13D8B84A19}">
      <dgm:prSet/>
      <dgm:spPr/>
      <dgm:t>
        <a:bodyPr/>
        <a:lstStyle/>
        <a:p>
          <a:endParaRPr lang="en-US"/>
        </a:p>
      </dgm:t>
    </dgm:pt>
    <dgm:pt modelId="{819AB524-32F1-45D7-BBC1-7157CD3EB555}" type="sibTrans" cxnId="{54B065C7-6CFA-498E-AF32-7E13D8B84A19}">
      <dgm:prSet/>
      <dgm:spPr/>
      <dgm:t>
        <a:bodyPr/>
        <a:lstStyle/>
        <a:p>
          <a:endParaRPr lang="en-US"/>
        </a:p>
      </dgm:t>
    </dgm:pt>
    <dgm:pt modelId="{8F75E5AC-3944-44ED-B5FF-2779C126C43D}">
      <dgm:prSet/>
      <dgm:spPr/>
      <dgm:t>
        <a:bodyPr/>
        <a:lstStyle/>
        <a:p>
          <a:r>
            <a:rPr lang="en-US" dirty="0"/>
            <a:t>GA Expected Q4</a:t>
          </a:r>
        </a:p>
      </dgm:t>
    </dgm:pt>
    <dgm:pt modelId="{6466A7DC-5C0F-4274-BA4B-B4FBC671ACAD}" type="parTrans" cxnId="{5228E277-0415-403A-87E8-F53A6C2E36EB}">
      <dgm:prSet/>
      <dgm:spPr/>
      <dgm:t>
        <a:bodyPr/>
        <a:lstStyle/>
        <a:p>
          <a:endParaRPr lang="en-US"/>
        </a:p>
      </dgm:t>
    </dgm:pt>
    <dgm:pt modelId="{353AB734-E543-48F6-8EF8-65DE4E325625}" type="sibTrans" cxnId="{5228E277-0415-403A-87E8-F53A6C2E36EB}">
      <dgm:prSet/>
      <dgm:spPr/>
      <dgm:t>
        <a:bodyPr/>
        <a:lstStyle/>
        <a:p>
          <a:endParaRPr lang="en-US"/>
        </a:p>
      </dgm:t>
    </dgm:pt>
    <dgm:pt modelId="{70E13FC5-F2EE-46A8-ADCF-9B803AE2C22B}">
      <dgm:prSet/>
      <dgm:spPr/>
      <dgm:t>
        <a:bodyPr/>
        <a:lstStyle/>
        <a:p>
          <a:r>
            <a:rPr lang="en-US" dirty="0"/>
            <a:t>Needs additional configuration for integration not in scope here</a:t>
          </a:r>
        </a:p>
      </dgm:t>
    </dgm:pt>
    <dgm:pt modelId="{7C5B40E8-2CAF-4E85-B6F7-0410376D2F10}" type="parTrans" cxnId="{2871C0C7-806C-40BD-B1D2-48C757224201}">
      <dgm:prSet/>
      <dgm:spPr/>
      <dgm:t>
        <a:bodyPr/>
        <a:lstStyle/>
        <a:p>
          <a:endParaRPr lang="en-US"/>
        </a:p>
      </dgm:t>
    </dgm:pt>
    <dgm:pt modelId="{18C8448D-6D94-49E8-8908-7CD783BFDCAA}" type="sibTrans" cxnId="{2871C0C7-806C-40BD-B1D2-48C757224201}">
      <dgm:prSet/>
      <dgm:spPr/>
      <dgm:t>
        <a:bodyPr/>
        <a:lstStyle/>
        <a:p>
          <a:endParaRPr lang="en-US"/>
        </a:p>
      </dgm:t>
    </dgm:pt>
    <dgm:pt modelId="{2889F01F-D7C5-476F-84DC-161F9DBF4044}">
      <dgm:prSet/>
      <dgm:spPr/>
      <dgm:t>
        <a:bodyPr/>
        <a:lstStyle/>
        <a:p>
          <a:r>
            <a:rPr lang="en-US" dirty="0"/>
            <a:t>Domain Admins, Capacity Admins, Workspace Roles, Artifact Permissions</a:t>
          </a:r>
        </a:p>
      </dgm:t>
    </dgm:pt>
    <dgm:pt modelId="{62EB89B3-A570-4894-B8EB-69FC9659222D}" type="parTrans" cxnId="{143FC455-A807-41B4-AC69-7AABF8F0AB79}">
      <dgm:prSet/>
      <dgm:spPr/>
      <dgm:t>
        <a:bodyPr/>
        <a:lstStyle/>
        <a:p>
          <a:endParaRPr lang="en-US"/>
        </a:p>
      </dgm:t>
    </dgm:pt>
    <dgm:pt modelId="{7C6D039E-43CC-4036-9FDB-0F74350113E0}" type="sibTrans" cxnId="{143FC455-A807-41B4-AC69-7AABF8F0AB79}">
      <dgm:prSet/>
      <dgm:spPr/>
      <dgm:t>
        <a:bodyPr/>
        <a:lstStyle/>
        <a:p>
          <a:endParaRPr lang="en-US"/>
        </a:p>
      </dgm:t>
    </dgm:pt>
    <dgm:pt modelId="{025B2F1A-A118-4B0D-95C1-BACE9BF407F8}" type="pres">
      <dgm:prSet presAssocID="{7D43ECE9-D5E1-4008-9ADD-8A5B3E9C5256}" presName="linear" presStyleCnt="0">
        <dgm:presLayoutVars>
          <dgm:animLvl val="lvl"/>
          <dgm:resizeHandles val="exact"/>
        </dgm:presLayoutVars>
      </dgm:prSet>
      <dgm:spPr/>
    </dgm:pt>
    <dgm:pt modelId="{48744F87-73FD-4391-B22E-32768DFEF17B}" type="pres">
      <dgm:prSet presAssocID="{28BF5DAC-A19C-4141-BEBC-98EA9BF00F7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E8CCE88-5097-438B-8DD1-D837B4C0934D}" type="pres">
      <dgm:prSet presAssocID="{28BF5DAC-A19C-4141-BEBC-98EA9BF00F7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A4C7305-5752-4330-B608-39A6BE75A871}" type="presOf" srcId="{70E13FC5-F2EE-46A8-ADCF-9B803AE2C22B}" destId="{9E8CCE88-5097-438B-8DD1-D837B4C0934D}" srcOrd="0" destOrd="7" presId="urn:microsoft.com/office/officeart/2005/8/layout/vList2"/>
    <dgm:cxn modelId="{E5CE7D1A-B85C-4FA6-B749-3D3C3E76E8FB}" type="presOf" srcId="{108139BC-6B3A-449D-9AD1-72584800FA79}" destId="{9E8CCE88-5097-438B-8DD1-D837B4C0934D}" srcOrd="0" destOrd="6" presId="urn:microsoft.com/office/officeart/2005/8/layout/vList2"/>
    <dgm:cxn modelId="{5AD1D22D-BE34-49B2-AD7E-3CD78482C79A}" type="presOf" srcId="{8F75E5AC-3944-44ED-B5FF-2779C126C43D}" destId="{9E8CCE88-5097-438B-8DD1-D837B4C0934D}" srcOrd="0" destOrd="3" presId="urn:microsoft.com/office/officeart/2005/8/layout/vList2"/>
    <dgm:cxn modelId="{62E66138-7850-4B3E-82A9-D7A40B3E17FE}" srcId="{28BF5DAC-A19C-4141-BEBC-98EA9BF00F78}" destId="{4B6627A1-9720-46BF-9A30-660448614D2B}" srcOrd="3" destOrd="0" parTransId="{846E2633-7316-423B-B6DB-1B0131CC04CB}" sibTransId="{CC5D9088-09F9-4B76-B4E3-7D2453E54FE3}"/>
    <dgm:cxn modelId="{4172FB39-2BFE-432D-84CE-8E73E19F7D8C}" type="presOf" srcId="{C634EBDB-875C-40AA-8B59-E09D96B5F417}" destId="{9E8CCE88-5097-438B-8DD1-D837B4C0934D}" srcOrd="0" destOrd="1" presId="urn:microsoft.com/office/officeart/2005/8/layout/vList2"/>
    <dgm:cxn modelId="{6E0E443D-048A-48C3-8813-76084B9C76CC}" type="presOf" srcId="{5228BF90-4334-452D-82CB-303809AAA0E7}" destId="{9E8CCE88-5097-438B-8DD1-D837B4C0934D}" srcOrd="0" destOrd="0" presId="urn:microsoft.com/office/officeart/2005/8/layout/vList2"/>
    <dgm:cxn modelId="{150ECB3F-45F9-48BB-A064-12F1CBA8DB03}" type="presOf" srcId="{0525BE1E-FC24-4F41-B17E-4BB01658FD93}" destId="{9E8CCE88-5097-438B-8DD1-D837B4C0934D}" srcOrd="0" destOrd="2" presId="urn:microsoft.com/office/officeart/2005/8/layout/vList2"/>
    <dgm:cxn modelId="{CA92CD3F-CB26-4FA4-AB91-7DB982B2EBB9}" srcId="{28BF5DAC-A19C-4141-BEBC-98EA9BF00F78}" destId="{36A2BD84-5AC0-4FD8-8B10-11308E210B08}" srcOrd="1" destOrd="0" parTransId="{FAF7D21A-40A5-47E4-8200-E68B9692CCEA}" sibTransId="{4FDDDBA7-132E-4DBB-BB17-632334E36C78}"/>
    <dgm:cxn modelId="{4F190C42-2E75-4663-B359-F123C394B6A1}" srcId="{5228BF90-4334-452D-82CB-303809AAA0E7}" destId="{C634EBDB-875C-40AA-8B59-E09D96B5F417}" srcOrd="0" destOrd="0" parTransId="{009C253D-966B-441A-8908-0CACB9F18BAE}" sibTransId="{39F589D2-A8C4-446B-8B4B-9C3315A0BC9F}"/>
    <dgm:cxn modelId="{299DF54A-7DCD-44A4-AEFB-6F9107089C40}" srcId="{28BF5DAC-A19C-4141-BEBC-98EA9BF00F78}" destId="{3078441E-03E2-4A41-A0AA-7E176B8A01D1}" srcOrd="2" destOrd="0" parTransId="{5782D07A-24DF-459F-9780-E78617C95BE8}" sibTransId="{86CA9572-6905-4E0A-96EA-7ED371E67F81}"/>
    <dgm:cxn modelId="{143FC455-A807-41B4-AC69-7AABF8F0AB79}" srcId="{4B6627A1-9720-46BF-9A30-660448614D2B}" destId="{2889F01F-D7C5-476F-84DC-161F9DBF4044}" srcOrd="0" destOrd="0" parTransId="{62EB89B3-A570-4894-B8EB-69FC9659222D}" sibTransId="{7C6D039E-43CC-4036-9FDB-0F74350113E0}"/>
    <dgm:cxn modelId="{294C3076-9418-4CA7-B0CD-93483CA79459}" type="presOf" srcId="{28BF5DAC-A19C-4141-BEBC-98EA9BF00F78}" destId="{48744F87-73FD-4391-B22E-32768DFEF17B}" srcOrd="0" destOrd="0" presId="urn:microsoft.com/office/officeart/2005/8/layout/vList2"/>
    <dgm:cxn modelId="{5228E277-0415-403A-87E8-F53A6C2E36EB}" srcId="{5228BF90-4334-452D-82CB-303809AAA0E7}" destId="{8F75E5AC-3944-44ED-B5FF-2779C126C43D}" srcOrd="2" destOrd="0" parTransId="{6466A7DC-5C0F-4274-BA4B-B4FBC671ACAD}" sibTransId="{353AB734-E543-48F6-8EF8-65DE4E325625}"/>
    <dgm:cxn modelId="{3362F577-5716-412B-A478-5B31A3B296E7}" type="presOf" srcId="{4B6627A1-9720-46BF-9A30-660448614D2B}" destId="{9E8CCE88-5097-438B-8DD1-D837B4C0934D}" srcOrd="0" destOrd="9" presId="urn:microsoft.com/office/officeart/2005/8/layout/vList2"/>
    <dgm:cxn modelId="{485CD586-6CBD-406A-BA49-5CF348FB4693}" srcId="{7D43ECE9-D5E1-4008-9ADD-8A5B3E9C5256}" destId="{28BF5DAC-A19C-4141-BEBC-98EA9BF00F78}" srcOrd="0" destOrd="0" parTransId="{6062D2BE-ADA3-4664-AFEE-B48911DC3AAA}" sibTransId="{B5357F43-D469-4154-A0D0-E1D88E74BFD0}"/>
    <dgm:cxn modelId="{9C5E1C95-0FD6-410C-A276-0ED8DDAC03C5}" type="presOf" srcId="{3078441E-03E2-4A41-A0AA-7E176B8A01D1}" destId="{9E8CCE88-5097-438B-8DD1-D837B4C0934D}" srcOrd="0" destOrd="8" presId="urn:microsoft.com/office/officeart/2005/8/layout/vList2"/>
    <dgm:cxn modelId="{E36D2FA1-AAF0-4303-9925-8C0648407839}" type="presOf" srcId="{23E61668-1C4C-491F-B36B-4EC349CB216E}" destId="{9E8CCE88-5097-438B-8DD1-D837B4C0934D}" srcOrd="0" destOrd="5" presId="urn:microsoft.com/office/officeart/2005/8/layout/vList2"/>
    <dgm:cxn modelId="{0287BDB3-5505-47AA-8125-A3B036129021}" srcId="{5228BF90-4334-452D-82CB-303809AAA0E7}" destId="{0525BE1E-FC24-4F41-B17E-4BB01658FD93}" srcOrd="1" destOrd="0" parTransId="{D15FB9EC-CF83-413F-A9A4-73DF0270D267}" sibTransId="{5C5E7B01-FE63-4AE2-9298-139593D4C8C6}"/>
    <dgm:cxn modelId="{82CEEAB7-7B76-42C1-91CD-DD240CEDD248}" srcId="{36A2BD84-5AC0-4FD8-8B10-11308E210B08}" destId="{23E61668-1C4C-491F-B36B-4EC349CB216E}" srcOrd="0" destOrd="0" parTransId="{F8CF2A5F-7B1D-4509-A1BD-B2483561FFEB}" sibTransId="{BB920BEB-8F87-4948-9E5B-C7EE561AC381}"/>
    <dgm:cxn modelId="{05AA96BB-6AA0-4105-A0DF-14A5F1885461}" type="presOf" srcId="{2889F01F-D7C5-476F-84DC-161F9DBF4044}" destId="{9E8CCE88-5097-438B-8DD1-D837B4C0934D}" srcOrd="0" destOrd="10" presId="urn:microsoft.com/office/officeart/2005/8/layout/vList2"/>
    <dgm:cxn modelId="{54B065C7-6CFA-498E-AF32-7E13D8B84A19}" srcId="{36A2BD84-5AC0-4FD8-8B10-11308E210B08}" destId="{108139BC-6B3A-449D-9AD1-72584800FA79}" srcOrd="1" destOrd="0" parTransId="{D4E49F11-110B-4368-BB64-1DE30B7883A5}" sibTransId="{819AB524-32F1-45D7-BBC1-7157CD3EB555}"/>
    <dgm:cxn modelId="{2871C0C7-806C-40BD-B1D2-48C757224201}" srcId="{108139BC-6B3A-449D-9AD1-72584800FA79}" destId="{70E13FC5-F2EE-46A8-ADCF-9B803AE2C22B}" srcOrd="0" destOrd="0" parTransId="{7C5B40E8-2CAF-4E85-B6F7-0410376D2F10}" sibTransId="{18C8448D-6D94-49E8-8908-7CD783BFDCAA}"/>
    <dgm:cxn modelId="{83734FEA-FBBF-45AB-AD9A-636788A0C4A8}" srcId="{28BF5DAC-A19C-4141-BEBC-98EA9BF00F78}" destId="{5228BF90-4334-452D-82CB-303809AAA0E7}" srcOrd="0" destOrd="0" parTransId="{08AC0F3D-C188-4273-BB80-6B64507E9069}" sibTransId="{AA9DA1F6-4AFB-46C2-A3D4-6F2816637704}"/>
    <dgm:cxn modelId="{8E0B29F5-11DF-44C0-8F7B-FA82C3688B10}" type="presOf" srcId="{36A2BD84-5AC0-4FD8-8B10-11308E210B08}" destId="{9E8CCE88-5097-438B-8DD1-D837B4C0934D}" srcOrd="0" destOrd="4" presId="urn:microsoft.com/office/officeart/2005/8/layout/vList2"/>
    <dgm:cxn modelId="{3F3450F8-AF14-4906-8BD8-9B0501D05792}" type="presOf" srcId="{7D43ECE9-D5E1-4008-9ADD-8A5B3E9C5256}" destId="{025B2F1A-A118-4B0D-95C1-BACE9BF407F8}" srcOrd="0" destOrd="0" presId="urn:microsoft.com/office/officeart/2005/8/layout/vList2"/>
    <dgm:cxn modelId="{6E819F15-39EA-476F-A22D-CB5444E72808}" type="presParOf" srcId="{025B2F1A-A118-4B0D-95C1-BACE9BF407F8}" destId="{48744F87-73FD-4391-B22E-32768DFEF17B}" srcOrd="0" destOrd="0" presId="urn:microsoft.com/office/officeart/2005/8/layout/vList2"/>
    <dgm:cxn modelId="{7515897B-0968-4923-95BB-40335BCCD376}" type="presParOf" srcId="{025B2F1A-A118-4B0D-95C1-BACE9BF407F8}" destId="{9E8CCE88-5097-438B-8DD1-D837B4C0934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28CB0-1A39-43ED-B9D3-C340D86E4694}">
      <dsp:nvSpPr>
        <dsp:cNvPr id="0" name=""/>
        <dsp:cNvSpPr/>
      </dsp:nvSpPr>
      <dsp:spPr>
        <a:xfrm>
          <a:off x="0" y="37268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Data Domains</a:t>
          </a:r>
        </a:p>
      </dsp:txBody>
      <dsp:txXfrm>
        <a:off x="47976" y="85244"/>
        <a:ext cx="10419648" cy="886848"/>
      </dsp:txXfrm>
    </dsp:sp>
    <dsp:sp modelId="{E3885B51-EAE7-4D88-BADB-B16DDDCE623E}">
      <dsp:nvSpPr>
        <dsp:cNvPr id="0" name=""/>
        <dsp:cNvSpPr/>
      </dsp:nvSpPr>
      <dsp:spPr>
        <a:xfrm>
          <a:off x="0" y="1135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Data Products</a:t>
          </a:r>
        </a:p>
      </dsp:txBody>
      <dsp:txXfrm>
        <a:off x="47976" y="1183245"/>
        <a:ext cx="10419648" cy="886848"/>
      </dsp:txXfrm>
    </dsp:sp>
    <dsp:sp modelId="{77D832BE-B761-4F64-BBC9-5292EE74800A}">
      <dsp:nvSpPr>
        <dsp:cNvPr id="0" name=""/>
        <dsp:cNvSpPr/>
      </dsp:nvSpPr>
      <dsp:spPr>
        <a:xfrm>
          <a:off x="0" y="2233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Self-serve Platforms</a:t>
          </a:r>
        </a:p>
      </dsp:txBody>
      <dsp:txXfrm>
        <a:off x="47976" y="2281245"/>
        <a:ext cx="10419648" cy="886848"/>
      </dsp:txXfrm>
    </dsp:sp>
    <dsp:sp modelId="{2961AC1D-FDA0-470F-A28F-6D57F4A1E53F}">
      <dsp:nvSpPr>
        <dsp:cNvPr id="0" name=""/>
        <dsp:cNvSpPr/>
      </dsp:nvSpPr>
      <dsp:spPr>
        <a:xfrm>
          <a:off x="0" y="3331269"/>
          <a:ext cx="10515600" cy="98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Federated Governance</a:t>
          </a:r>
        </a:p>
      </dsp:txBody>
      <dsp:txXfrm>
        <a:off x="47976" y="3379245"/>
        <a:ext cx="10419648" cy="88684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96DB1-A6DF-46C6-849B-D86AC4A77946}">
      <dsp:nvSpPr>
        <dsp:cNvPr id="0" name=""/>
        <dsp:cNvSpPr/>
      </dsp:nvSpPr>
      <dsp:spPr>
        <a:xfrm>
          <a:off x="3286" y="202705"/>
          <a:ext cx="3203971" cy="120779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This is just the beginning of the journey.</a:t>
          </a:r>
        </a:p>
      </dsp:txBody>
      <dsp:txXfrm>
        <a:off x="3286" y="202705"/>
        <a:ext cx="3203971" cy="1207790"/>
      </dsp:txXfrm>
    </dsp:sp>
    <dsp:sp modelId="{2E0A2C0B-D38B-4285-AEC5-73D433295F54}">
      <dsp:nvSpPr>
        <dsp:cNvPr id="0" name=""/>
        <dsp:cNvSpPr/>
      </dsp:nvSpPr>
      <dsp:spPr>
        <a:xfrm>
          <a:off x="3286" y="1410495"/>
          <a:ext cx="3203971" cy="27381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Master Data Management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Data Governance Strategies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Many more not covered here</a:t>
          </a:r>
        </a:p>
      </dsp:txBody>
      <dsp:txXfrm>
        <a:off x="3286" y="1410495"/>
        <a:ext cx="3203971" cy="2738137"/>
      </dsp:txXfrm>
    </dsp:sp>
    <dsp:sp modelId="{6DEFCCD9-4756-4565-A56F-34751EF56A54}">
      <dsp:nvSpPr>
        <dsp:cNvPr id="0" name=""/>
        <dsp:cNvSpPr/>
      </dsp:nvSpPr>
      <dsp:spPr>
        <a:xfrm>
          <a:off x="3655814" y="202705"/>
          <a:ext cx="3203971" cy="1207790"/>
        </a:xfrm>
        <a:prstGeom prst="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Must have a well-defined strategy for implementation</a:t>
          </a:r>
        </a:p>
      </dsp:txBody>
      <dsp:txXfrm>
        <a:off x="3655814" y="202705"/>
        <a:ext cx="3203971" cy="1207790"/>
      </dsp:txXfrm>
    </dsp:sp>
    <dsp:sp modelId="{BED4103E-DA70-4C50-9EB7-A89AB0EFA4FE}">
      <dsp:nvSpPr>
        <dsp:cNvPr id="0" name=""/>
        <dsp:cNvSpPr/>
      </dsp:nvSpPr>
      <dsp:spPr>
        <a:xfrm>
          <a:off x="3655814" y="1410495"/>
          <a:ext cx="3203971" cy="2738137"/>
        </a:xfrm>
        <a:prstGeom prst="rect">
          <a:avLst/>
        </a:prstGeom>
        <a:solidFill>
          <a:schemeClr val="accent2">
            <a:tint val="40000"/>
            <a:alpha val="90000"/>
            <a:hueOff val="3367359"/>
            <a:satOff val="-31116"/>
            <a:lumOff val="-35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3367359"/>
              <a:satOff val="-31116"/>
              <a:lumOff val="-3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Iron out use cases, scaling strategy, and objectives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Good idea to have dedicated team or program board to oversee the process</a:t>
          </a:r>
        </a:p>
      </dsp:txBody>
      <dsp:txXfrm>
        <a:off x="3655814" y="1410495"/>
        <a:ext cx="3203971" cy="2738137"/>
      </dsp:txXfrm>
    </dsp:sp>
    <dsp:sp modelId="{73FC26B8-6DD2-4006-9B1D-8E3B7E3FA247}">
      <dsp:nvSpPr>
        <dsp:cNvPr id="0" name=""/>
        <dsp:cNvSpPr/>
      </dsp:nvSpPr>
      <dsp:spPr>
        <a:xfrm>
          <a:off x="7308342" y="202705"/>
          <a:ext cx="3203971" cy="1207790"/>
        </a:xfrm>
        <a:prstGeom prst="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 small and simple</a:t>
          </a:r>
        </a:p>
      </dsp:txBody>
      <dsp:txXfrm>
        <a:off x="7308342" y="202705"/>
        <a:ext cx="3203971" cy="1207790"/>
      </dsp:txXfrm>
    </dsp:sp>
    <dsp:sp modelId="{2F67C7D4-EC87-42A1-A0D9-015E225087B0}">
      <dsp:nvSpPr>
        <dsp:cNvPr id="0" name=""/>
        <dsp:cNvSpPr/>
      </dsp:nvSpPr>
      <dsp:spPr>
        <a:xfrm>
          <a:off x="7308342" y="1410495"/>
          <a:ext cx="3203971" cy="2738137"/>
        </a:xfrm>
        <a:prstGeom prst="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/>
            <a:t>Clear concise use case and skills already in house</a:t>
          </a:r>
        </a:p>
      </dsp:txBody>
      <dsp:txXfrm>
        <a:off x="7308342" y="1410495"/>
        <a:ext cx="3203971" cy="27381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31DD5-EA69-42C2-B7AD-03579ECB9628}">
      <dsp:nvSpPr>
        <dsp:cNvPr id="0" name=""/>
        <dsp:cNvSpPr/>
      </dsp:nvSpPr>
      <dsp:spPr>
        <a:xfrm>
          <a:off x="559800" y="36098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82976-CBD4-49B4-ADA6-12D94DA943E1}">
      <dsp:nvSpPr>
        <dsp:cNvPr id="0" name=""/>
        <dsp:cNvSpPr/>
      </dsp:nvSpPr>
      <dsp:spPr>
        <a:xfrm>
          <a:off x="559800" y="202904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Think but don’t overthink it…</a:t>
          </a:r>
        </a:p>
      </dsp:txBody>
      <dsp:txXfrm>
        <a:off x="559800" y="2029045"/>
        <a:ext cx="4320000" cy="648000"/>
      </dsp:txXfrm>
    </dsp:sp>
    <dsp:sp modelId="{24C57BE9-AFB7-4A19-BF93-8C6DC3000DF8}">
      <dsp:nvSpPr>
        <dsp:cNvPr id="0" name=""/>
        <dsp:cNvSpPr/>
      </dsp:nvSpPr>
      <dsp:spPr>
        <a:xfrm>
          <a:off x="559800" y="2749633"/>
          <a:ext cx="4320000" cy="124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You probably already have domains but you just don’t call them that or haven’t noticed.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u="sng" kern="1200"/>
            <a:t>Every organization is different</a:t>
          </a:r>
          <a:r>
            <a:rPr lang="en-US" sz="1700" kern="1200"/>
            <a:t>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If you are having trouble, think more abstract</a:t>
          </a:r>
        </a:p>
      </dsp:txBody>
      <dsp:txXfrm>
        <a:off x="559800" y="2749633"/>
        <a:ext cx="4320000" cy="1240722"/>
      </dsp:txXfrm>
    </dsp:sp>
    <dsp:sp modelId="{2A2F2BCC-34E1-4CD9-B952-30BFEB22CD16}">
      <dsp:nvSpPr>
        <dsp:cNvPr id="0" name=""/>
        <dsp:cNvSpPr/>
      </dsp:nvSpPr>
      <dsp:spPr>
        <a:xfrm>
          <a:off x="5635800" y="36098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09341B-F2FF-4C6A-9CA0-2B391322D3DB}">
      <dsp:nvSpPr>
        <dsp:cNvPr id="0" name=""/>
        <dsp:cNvSpPr/>
      </dsp:nvSpPr>
      <dsp:spPr>
        <a:xfrm>
          <a:off x="5635800" y="2029045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kern="1200"/>
            <a:t>Many types of domains</a:t>
          </a:r>
        </a:p>
      </dsp:txBody>
      <dsp:txXfrm>
        <a:off x="5635800" y="2029045"/>
        <a:ext cx="4320000" cy="648000"/>
      </dsp:txXfrm>
    </dsp:sp>
    <dsp:sp modelId="{6FF94FBF-7724-43C1-8C37-A89CC3D7AE01}">
      <dsp:nvSpPr>
        <dsp:cNvPr id="0" name=""/>
        <dsp:cNvSpPr/>
      </dsp:nvSpPr>
      <dsp:spPr>
        <a:xfrm>
          <a:off x="5635800" y="2749633"/>
          <a:ext cx="4320000" cy="1240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Application domains, data domains, source system domains, consumer domains, etc. </a:t>
          </a:r>
        </a:p>
      </dsp:txBody>
      <dsp:txXfrm>
        <a:off x="5635800" y="2749633"/>
        <a:ext cx="4320000" cy="12407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C069F9-8C4D-44B4-8E05-FDFA70AE4162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8F6D3-CEF0-478C-8EC2-D4E76941E431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Discoverable, understandable, and trustworthy</a:t>
          </a:r>
        </a:p>
      </dsp:txBody>
      <dsp:txXfrm>
        <a:off x="378614" y="886531"/>
        <a:ext cx="2810360" cy="1744948"/>
      </dsp:txXfrm>
    </dsp:sp>
    <dsp:sp modelId="{A53E1CBD-FBCD-4494-81EF-3A2469575F80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49AD30-3263-4E3C-B535-453DF0B88BBD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Addressable, natively accessible, and secure</a:t>
          </a:r>
        </a:p>
      </dsp:txBody>
      <dsp:txXfrm>
        <a:off x="3946203" y="886531"/>
        <a:ext cx="2810360" cy="1744948"/>
      </dsp:txXfrm>
    </dsp:sp>
    <dsp:sp modelId="{693758FB-D83A-4641-8A7F-A0AFAAB7E96A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35EF-DAA8-49D2-B1C1-4E23646EE2C7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Interoperable, truthful, and valuable</a:t>
          </a:r>
        </a:p>
      </dsp:txBody>
      <dsp:txXfrm>
        <a:off x="7513791" y="886531"/>
        <a:ext cx="2810360" cy="1744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E177F9-C207-4502-AF12-6371AA97B3E4}">
      <dsp:nvSpPr>
        <dsp:cNvPr id="0" name=""/>
        <dsp:cNvSpPr/>
      </dsp:nvSpPr>
      <dsp:spPr>
        <a:xfrm>
          <a:off x="559800" y="72854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51060-656B-464D-922E-DA320E95C990}">
      <dsp:nvSpPr>
        <dsp:cNvPr id="0" name=""/>
        <dsp:cNvSpPr/>
      </dsp:nvSpPr>
      <dsp:spPr>
        <a:xfrm>
          <a:off x="559800" y="23649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Might need to acquire new set of skills or new tools and platforms.</a:t>
          </a:r>
        </a:p>
      </dsp:txBody>
      <dsp:txXfrm>
        <a:off x="559800" y="2364994"/>
        <a:ext cx="4320000" cy="648000"/>
      </dsp:txXfrm>
    </dsp:sp>
    <dsp:sp modelId="{67AD5255-62EE-4DDA-8963-D00478BD89DF}">
      <dsp:nvSpPr>
        <dsp:cNvPr id="0" name=""/>
        <dsp:cNvSpPr/>
      </dsp:nvSpPr>
      <dsp:spPr>
        <a:xfrm>
          <a:off x="559800" y="3070879"/>
          <a:ext cx="4320000" cy="551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52FB81-0B3B-4D1A-A4C5-4A19B92D88A0}">
      <dsp:nvSpPr>
        <dsp:cNvPr id="0" name=""/>
        <dsp:cNvSpPr/>
      </dsp:nvSpPr>
      <dsp:spPr>
        <a:xfrm>
          <a:off x="5635800" y="72854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9A05E5-0D22-4910-A1D8-05E60FB5410F}">
      <dsp:nvSpPr>
        <dsp:cNvPr id="0" name=""/>
        <dsp:cNvSpPr/>
      </dsp:nvSpPr>
      <dsp:spPr>
        <a:xfrm>
          <a:off x="5635800" y="236499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Focus on the data as a product’s needs</a:t>
          </a:r>
        </a:p>
      </dsp:txBody>
      <dsp:txXfrm>
        <a:off x="5635800" y="2364994"/>
        <a:ext cx="4320000" cy="648000"/>
      </dsp:txXfrm>
    </dsp:sp>
    <dsp:sp modelId="{2BCFDE72-8B45-41AC-BFB5-4E6796F70B86}">
      <dsp:nvSpPr>
        <dsp:cNvPr id="0" name=""/>
        <dsp:cNvSpPr/>
      </dsp:nvSpPr>
      <dsp:spPr>
        <a:xfrm>
          <a:off x="5635800" y="3070879"/>
          <a:ext cx="4320000" cy="5519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Services may differ from other domains</a:t>
          </a:r>
        </a:p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Or they can be shared!</a:t>
          </a:r>
        </a:p>
      </dsp:txBody>
      <dsp:txXfrm>
        <a:off x="5635800" y="3070879"/>
        <a:ext cx="4320000" cy="5519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429B22-D6AD-4B88-A88F-EC878C3D7E9C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Silos and data duplication to name some</a:t>
          </a:r>
        </a:p>
      </dsp:txBody>
      <dsp:txXfrm rot="-5400000">
        <a:off x="3785616" y="197117"/>
        <a:ext cx="6675221" cy="1012303"/>
      </dsp:txXfrm>
    </dsp:sp>
    <dsp:sp modelId="{20C695C1-53A9-4BDE-AFAE-28C5504D6F50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Lack of governance leads to bad things</a:t>
          </a:r>
        </a:p>
      </dsp:txBody>
      <dsp:txXfrm>
        <a:off x="68454" y="70578"/>
        <a:ext cx="3648708" cy="1265378"/>
      </dsp:txXfrm>
    </dsp:sp>
    <dsp:sp modelId="{01674361-600D-4E26-A410-39B7338D15A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/>
            <a:t>Align governance experts with the data owners/domains</a:t>
          </a:r>
        </a:p>
      </dsp:txBody>
      <dsp:txXfrm rot="-5400000">
        <a:off x="3785616" y="1669517"/>
        <a:ext cx="6675221" cy="1012303"/>
      </dsp:txXfrm>
    </dsp:sp>
    <dsp:sp modelId="{6053FE6F-9AD1-4835-B271-D0365101C112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Federate the governance to the domain owners/admins</a:t>
          </a:r>
        </a:p>
      </dsp:txBody>
      <dsp:txXfrm>
        <a:off x="68454" y="1542979"/>
        <a:ext cx="3648708" cy="1265378"/>
      </dsp:txXfrm>
    </dsp:sp>
    <dsp:sp modelId="{75D04B77-A2E0-4FEF-B8C2-B39657590CE4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Governance is a larger topic and won’t dive too deep for this.</a:t>
          </a:r>
        </a:p>
      </dsp:txBody>
      <dsp:txXfrm>
        <a:off x="68454" y="3015380"/>
        <a:ext cx="3648708" cy="12653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61F340-896E-466F-953C-F02E2AE33D9E}">
      <dsp:nvSpPr>
        <dsp:cNvPr id="0" name=""/>
        <dsp:cNvSpPr/>
      </dsp:nvSpPr>
      <dsp:spPr>
        <a:xfrm rot="5400000">
          <a:off x="6301587" y="-2303662"/>
          <a:ext cx="1698041" cy="672998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Reason is the mix and match for the data products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Especially Shortcuts and Mirrored DBs</a:t>
          </a:r>
        </a:p>
      </dsp:txBody>
      <dsp:txXfrm rot="-5400000">
        <a:off x="3785616" y="295201"/>
        <a:ext cx="6647092" cy="1532257"/>
      </dsp:txXfrm>
    </dsp:sp>
    <dsp:sp modelId="{B852DC26-5CF6-425B-B1DB-4F14939FE04B}">
      <dsp:nvSpPr>
        <dsp:cNvPr id="0" name=""/>
        <dsp:cNvSpPr/>
      </dsp:nvSpPr>
      <dsp:spPr>
        <a:xfrm>
          <a:off x="0" y="53"/>
          <a:ext cx="3785616" cy="212255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All Fabric Components</a:t>
          </a:r>
        </a:p>
      </dsp:txBody>
      <dsp:txXfrm>
        <a:off x="103614" y="103667"/>
        <a:ext cx="3578388" cy="1915324"/>
      </dsp:txXfrm>
    </dsp:sp>
    <dsp:sp modelId="{4A376E6B-B32A-4C48-A458-208F7B313BDB}">
      <dsp:nvSpPr>
        <dsp:cNvPr id="0" name=""/>
        <dsp:cNvSpPr/>
      </dsp:nvSpPr>
      <dsp:spPr>
        <a:xfrm rot="5400000">
          <a:off x="6301587" y="-74983"/>
          <a:ext cx="1698041" cy="6729984"/>
        </a:xfrm>
        <a:prstGeom prst="round2SameRect">
          <a:avLst/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Integrated with Fabric and planning to expand functionality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Domains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Governance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One Lake Data Hub to discover/browse</a:t>
          </a:r>
        </a:p>
      </dsp:txBody>
      <dsp:txXfrm rot="-5400000">
        <a:off x="3785616" y="2523880"/>
        <a:ext cx="6647092" cy="1532257"/>
      </dsp:txXfrm>
    </dsp:sp>
    <dsp:sp modelId="{5BEE74FE-05E1-4A93-BECD-223C6142FB1C}">
      <dsp:nvSpPr>
        <dsp:cNvPr id="0" name=""/>
        <dsp:cNvSpPr/>
      </dsp:nvSpPr>
      <dsp:spPr>
        <a:xfrm>
          <a:off x="0" y="2228732"/>
          <a:ext cx="3785616" cy="2122552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81915" rIns="163830" bIns="8191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Microsoft Purview</a:t>
          </a:r>
        </a:p>
      </dsp:txBody>
      <dsp:txXfrm>
        <a:off x="103614" y="2332346"/>
        <a:ext cx="3578388" cy="19153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9B2021-DB95-4630-A3E5-468483F3FE45}">
      <dsp:nvSpPr>
        <dsp:cNvPr id="0" name=""/>
        <dsp:cNvSpPr/>
      </dsp:nvSpPr>
      <dsp:spPr>
        <a:xfrm>
          <a:off x="0" y="491134"/>
          <a:ext cx="6666833" cy="2034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Shortcuts are objects in </a:t>
          </a:r>
          <a:r>
            <a:rPr lang="en-US" sz="1900" kern="1200" dirty="0" err="1"/>
            <a:t>OneLake</a:t>
          </a:r>
          <a:r>
            <a:rPr lang="en-US" sz="1900" kern="1200" dirty="0"/>
            <a:t> that point to other storage locations.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Symbolic Link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The location can be internal or external to </a:t>
          </a:r>
          <a:r>
            <a:rPr lang="en-US" sz="1900" kern="1200" dirty="0" err="1"/>
            <a:t>OneLake</a:t>
          </a:r>
          <a:r>
            <a:rPr lang="en-US" sz="1900" kern="1200" dirty="0"/>
            <a:t>. 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AWS S3, OneLake, ADLS Gen2, Dataverse, GCP S3</a:t>
          </a:r>
        </a:p>
      </dsp:txBody>
      <dsp:txXfrm>
        <a:off x="0" y="491134"/>
        <a:ext cx="6666833" cy="2034900"/>
      </dsp:txXfrm>
    </dsp:sp>
    <dsp:sp modelId="{3D3A63EA-A775-4C80-A8B1-862DD01B8D8E}">
      <dsp:nvSpPr>
        <dsp:cNvPr id="0" name=""/>
        <dsp:cNvSpPr/>
      </dsp:nvSpPr>
      <dsp:spPr>
        <a:xfrm>
          <a:off x="333341" y="210694"/>
          <a:ext cx="4666783" cy="5608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Shortcuts</a:t>
          </a:r>
        </a:p>
      </dsp:txBody>
      <dsp:txXfrm>
        <a:off x="360721" y="238074"/>
        <a:ext cx="4612023" cy="506120"/>
      </dsp:txXfrm>
    </dsp:sp>
    <dsp:sp modelId="{2B2E5370-E801-4823-8ADA-3EF6860B0854}">
      <dsp:nvSpPr>
        <dsp:cNvPr id="0" name=""/>
        <dsp:cNvSpPr/>
      </dsp:nvSpPr>
      <dsp:spPr>
        <a:xfrm>
          <a:off x="0" y="2909074"/>
          <a:ext cx="6666833" cy="23341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395732" rIns="517420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Not ETL process to replicate near-real time your DB.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Compute to mirror is FREE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Storage is FREE up to the SKU level  in TBs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F2 SKU = 2 TB FREE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Snowflake, Azure Cosmos DB, Azure SQL DB, more likely planned.</a:t>
          </a:r>
        </a:p>
      </dsp:txBody>
      <dsp:txXfrm>
        <a:off x="0" y="2909074"/>
        <a:ext cx="6666833" cy="2334150"/>
      </dsp:txXfrm>
    </dsp:sp>
    <dsp:sp modelId="{063902CC-B022-46E5-A573-5E9B695A7AE7}">
      <dsp:nvSpPr>
        <dsp:cNvPr id="0" name=""/>
        <dsp:cNvSpPr/>
      </dsp:nvSpPr>
      <dsp:spPr>
        <a:xfrm>
          <a:off x="333341" y="2628634"/>
          <a:ext cx="4666783" cy="56088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Database Mirroring</a:t>
          </a:r>
        </a:p>
      </dsp:txBody>
      <dsp:txXfrm>
        <a:off x="360721" y="2656014"/>
        <a:ext cx="4612023" cy="50612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7F2EE-A688-4E6E-B3FB-7DCD80C56C23}">
      <dsp:nvSpPr>
        <dsp:cNvPr id="0" name=""/>
        <dsp:cNvSpPr/>
      </dsp:nvSpPr>
      <dsp:spPr>
        <a:xfrm>
          <a:off x="0" y="354586"/>
          <a:ext cx="10515600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FA501-C852-4AF9-8A24-2E637E931997}">
      <dsp:nvSpPr>
        <dsp:cNvPr id="0" name=""/>
        <dsp:cNvSpPr/>
      </dsp:nvSpPr>
      <dsp:spPr>
        <a:xfrm>
          <a:off x="525780" y="103666"/>
          <a:ext cx="7360920" cy="5018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Tenant</a:t>
          </a:r>
        </a:p>
      </dsp:txBody>
      <dsp:txXfrm>
        <a:off x="550278" y="128164"/>
        <a:ext cx="7311924" cy="452844"/>
      </dsp:txXfrm>
    </dsp:sp>
    <dsp:sp modelId="{E9B104DF-5407-489C-8359-75595D79F548}">
      <dsp:nvSpPr>
        <dsp:cNvPr id="0" name=""/>
        <dsp:cNvSpPr/>
      </dsp:nvSpPr>
      <dsp:spPr>
        <a:xfrm>
          <a:off x="0" y="1125706"/>
          <a:ext cx="105156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Compute. Can be assigned to one or many workspaces.</a:t>
          </a:r>
        </a:p>
      </dsp:txBody>
      <dsp:txXfrm>
        <a:off x="0" y="1125706"/>
        <a:ext cx="10515600" cy="722925"/>
      </dsp:txXfrm>
    </dsp:sp>
    <dsp:sp modelId="{CCDA316F-001D-41F6-A7B3-B9DAB0D392CF}">
      <dsp:nvSpPr>
        <dsp:cNvPr id="0" name=""/>
        <dsp:cNvSpPr/>
      </dsp:nvSpPr>
      <dsp:spPr>
        <a:xfrm>
          <a:off x="525780" y="874786"/>
          <a:ext cx="7360920" cy="501840"/>
        </a:xfrm>
        <a:prstGeom prst="roundRect">
          <a:avLst/>
        </a:prstGeom>
        <a:gradFill rotWithShape="0">
          <a:gsLst>
            <a:gs pos="0">
              <a:schemeClr val="accent2">
                <a:hueOff val="2147871"/>
                <a:satOff val="-6164"/>
                <a:lumOff val="-987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2147871"/>
                <a:satOff val="-6164"/>
                <a:lumOff val="-987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2147871"/>
                <a:satOff val="-6164"/>
                <a:lumOff val="-987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Capacities</a:t>
          </a:r>
        </a:p>
      </dsp:txBody>
      <dsp:txXfrm>
        <a:off x="550278" y="899284"/>
        <a:ext cx="7311924" cy="452844"/>
      </dsp:txXfrm>
    </dsp:sp>
    <dsp:sp modelId="{4714BD2D-B739-436F-94DD-8C5075443B30}">
      <dsp:nvSpPr>
        <dsp:cNvPr id="0" name=""/>
        <dsp:cNvSpPr/>
      </dsp:nvSpPr>
      <dsp:spPr>
        <a:xfrm>
          <a:off x="0" y="2191351"/>
          <a:ext cx="10515600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Space for boundaries and collaboration.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Contains all your artifacts</a:t>
          </a:r>
        </a:p>
      </dsp:txBody>
      <dsp:txXfrm>
        <a:off x="0" y="2191351"/>
        <a:ext cx="10515600" cy="990675"/>
      </dsp:txXfrm>
    </dsp:sp>
    <dsp:sp modelId="{9FA9A759-0C4D-4F2C-BF41-F0C0E811782B}">
      <dsp:nvSpPr>
        <dsp:cNvPr id="0" name=""/>
        <dsp:cNvSpPr/>
      </dsp:nvSpPr>
      <dsp:spPr>
        <a:xfrm>
          <a:off x="525780" y="1940431"/>
          <a:ext cx="7360920" cy="501840"/>
        </a:xfrm>
        <a:prstGeom prst="roundRect">
          <a:avLst/>
        </a:prstGeom>
        <a:gradFill rotWithShape="0">
          <a:gsLst>
            <a:gs pos="0">
              <a:schemeClr val="accent2">
                <a:hueOff val="4295743"/>
                <a:satOff val="-12329"/>
                <a:lumOff val="-1973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95743"/>
                <a:satOff val="-12329"/>
                <a:lumOff val="-1973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95743"/>
                <a:satOff val="-12329"/>
                <a:lumOff val="-1973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Workspaces</a:t>
          </a:r>
        </a:p>
      </dsp:txBody>
      <dsp:txXfrm>
        <a:off x="550278" y="1964929"/>
        <a:ext cx="7311924" cy="452844"/>
      </dsp:txXfrm>
    </dsp:sp>
    <dsp:sp modelId="{9E451E7D-72FD-450A-8BC6-A9D25A8BB240}">
      <dsp:nvSpPr>
        <dsp:cNvPr id="0" name=""/>
        <dsp:cNvSpPr/>
      </dsp:nvSpPr>
      <dsp:spPr>
        <a:xfrm>
          <a:off x="0" y="3524746"/>
          <a:ext cx="10515600" cy="7229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54076" rIns="816127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All components. Including features like Shortcuts &amp; Mirroring</a:t>
          </a:r>
        </a:p>
      </dsp:txBody>
      <dsp:txXfrm>
        <a:off x="0" y="3524746"/>
        <a:ext cx="10515600" cy="722925"/>
      </dsp:txXfrm>
    </dsp:sp>
    <dsp:sp modelId="{B4495DBC-F301-4AFE-8AE2-F9D8DDF30951}">
      <dsp:nvSpPr>
        <dsp:cNvPr id="0" name=""/>
        <dsp:cNvSpPr/>
      </dsp:nvSpPr>
      <dsp:spPr>
        <a:xfrm>
          <a:off x="525780" y="3273826"/>
          <a:ext cx="7360920" cy="5018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Artifacts</a:t>
          </a:r>
        </a:p>
      </dsp:txBody>
      <dsp:txXfrm>
        <a:off x="550278" y="3298324"/>
        <a:ext cx="7311924" cy="45284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744F87-73FD-4391-B22E-32768DFEF17B}">
      <dsp:nvSpPr>
        <dsp:cNvPr id="0" name=""/>
        <dsp:cNvSpPr/>
      </dsp:nvSpPr>
      <dsp:spPr>
        <a:xfrm>
          <a:off x="0" y="92348"/>
          <a:ext cx="10515600" cy="58967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All components of Data Mesh Architecture Exist</a:t>
          </a:r>
        </a:p>
      </dsp:txBody>
      <dsp:txXfrm>
        <a:off x="28786" y="121134"/>
        <a:ext cx="10458028" cy="532107"/>
      </dsp:txXfrm>
    </dsp:sp>
    <dsp:sp modelId="{9E8CCE88-5097-438B-8DD1-D837B4C0934D}">
      <dsp:nvSpPr>
        <dsp:cNvPr id="0" name=""/>
        <dsp:cNvSpPr/>
      </dsp:nvSpPr>
      <dsp:spPr>
        <a:xfrm>
          <a:off x="0" y="682028"/>
          <a:ext cx="10515600" cy="357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/>
            <a:t>Domains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0" i="0" kern="1200" dirty="0"/>
            <a:t>Delegating selected tenant settings to control at the domain-level</a:t>
          </a:r>
          <a:endParaRPr lang="en-US" sz="1900" kern="1200" dirty="0"/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Subdomains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GA Expected Q4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/>
            <a:t>Data Products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No more need for multiple services in the product. Can build on existing products as well.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Purview contains Data Products in Data Management. </a:t>
          </a:r>
        </a:p>
        <a:p>
          <a:pPr marL="514350" lvl="3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Needs additional configuration for integration not in scope here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/>
            <a:t>Self-Serve Platforms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b="1" kern="1200" dirty="0"/>
            <a:t>Federated Governance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Domain Admins, Capacity Admins, Workspace Roles, Artifact Permissions</a:t>
          </a:r>
        </a:p>
      </dsp:txBody>
      <dsp:txXfrm>
        <a:off x="0" y="682028"/>
        <a:ext cx="10515600" cy="35769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A5B4EF-0B06-31DD-F665-F5C206E13B7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2594C3-0FEC-1947-7380-792284CED4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CC239F-7534-4C0E-8ABE-7FBE466162A5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DC9CB-B3E6-3FF2-27DB-BE3980DCB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282FF3-84B4-6F8A-2470-7B0DFE6E6A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4DB03-F493-4902-91C8-1574BA8455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09895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B9E498-CC32-422E-ABAB-86BCCEAB8CF0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760BF-B9B1-4EED-AB29-9A51716AC5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1539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131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5.jpe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4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3.emf"/><Relationship Id="rId9" Type="http://schemas.openxmlformats.org/officeDocument/2006/relationships/image" Target="../media/image10.png"/><Relationship Id="rId14" Type="http://schemas.openxmlformats.org/officeDocument/2006/relationships/image" Target="../media/image15.jpeg"/><Relationship Id="rId22" Type="http://schemas.openxmlformats.org/officeDocument/2006/relationships/image" Target="../media/image2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le 1">
            <a:extLst>
              <a:ext uri="{FF2B5EF4-FFF2-40B4-BE49-F238E27FC236}">
                <a16:creationId xmlns:a16="http://schemas.microsoft.com/office/drawing/2014/main" id="{FC782319-62B5-4043-BE69-E3C948611E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88" name="Content Placeholder 2">
            <a:extLst>
              <a:ext uri="{FF2B5EF4-FFF2-40B4-BE49-F238E27FC236}">
                <a16:creationId xmlns:a16="http://schemas.microsoft.com/office/drawing/2014/main" id="{838990EC-8DDE-4B70-A3EA-D7056E7C001C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89" name="Content Placeholder 2">
            <a:extLst>
              <a:ext uri="{FF2B5EF4-FFF2-40B4-BE49-F238E27FC236}">
                <a16:creationId xmlns:a16="http://schemas.microsoft.com/office/drawing/2014/main" id="{2A91A654-E83E-4D78-B5DB-6EC9802206A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E7384EC0-4A3C-4EDA-9D06-896D1BF8BC1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963F38-1105-4812-92EE-3180170B8D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233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C90C9966-75CA-7E49-8F85-51BA761C90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5A1E762-B7D5-9F4E-825E-929E1BE50C5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DAD3BA8-4C2E-494A-A7C7-1F34325CE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6" y="1825625"/>
            <a:ext cx="7418101" cy="4351338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0746DE-7FCD-43C8-8262-DC2EE6C74CB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FC6E8E-9E75-E194-A7D4-D256433925C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66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7F35519F-A138-7348-B1E9-EE8C0C7B1F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9764F7-4DD9-414D-AB2A-D2D233BEDF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70E90-19D4-132E-89AC-C832661926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63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ur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525E5042-9E74-7B4F-ABCD-A2C862194C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08758882-B747-8C4C-B1E8-6F0E169CB6C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8" y="492942"/>
            <a:ext cx="4389766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69B93-1509-4816-8C12-EFE4EB0F6AB6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135476-C123-43B5-772A-CF411D6F3D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30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eaker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24543" y="439583"/>
            <a:ext cx="9753600" cy="4965699"/>
          </a:xfrm>
        </p:spPr>
        <p:txBody>
          <a:bodyPr anchor="t"/>
          <a:lstStyle>
            <a:lvl1pPr algn="l">
              <a:lnSpc>
                <a:spcPct val="120000"/>
              </a:lnSpc>
              <a:defRPr sz="60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E7CC69-EB7C-4814-B961-BDCB2564A87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C8FE99-28BD-7B65-2DEA-A1C781E96B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06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reaker page - sub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200" y="3417082"/>
            <a:ext cx="10020300" cy="1325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00" y="4735079"/>
            <a:ext cx="10515600" cy="121445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CA45083-DB22-304F-B57E-1B684738C2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DC7F2-31CE-42F1-9A1E-4A9DF63837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2BCC9C-7D4A-A313-AD74-1B8FC98337E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505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h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F1E5A0-D425-C347-B9BD-EB00F8D14F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4658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010A372-B547-3F47-9A9A-95AEDE5ECC3F}"/>
              </a:ext>
            </a:extLst>
          </p:cNvPr>
          <p:cNvSpPr txBox="1">
            <a:spLocks/>
          </p:cNvSpPr>
          <p:nvPr/>
        </p:nvSpPr>
        <p:spPr bwMode="auto">
          <a:xfrm>
            <a:off x="394657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6DBC66-16A3-B04D-A8D8-8142C635BA44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069901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61176B2-2101-B04E-8F1B-08B5EA78EEEB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178154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2AB31DB-FBDF-F643-B30C-8D0EE6AB2F7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3286406" y="4911408"/>
            <a:ext cx="2774963" cy="940593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</a:lstStyle>
          <a:p>
            <a:r>
              <a:rPr lang="en-US"/>
              <a:t>Something goes here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E1C2EAD-E3AA-7144-B320-33AFFD6595A1}"/>
              </a:ext>
            </a:extLst>
          </p:cNvPr>
          <p:cNvSpPr txBox="1">
            <a:spLocks/>
          </p:cNvSpPr>
          <p:nvPr/>
        </p:nvSpPr>
        <p:spPr bwMode="auto">
          <a:xfrm>
            <a:off x="3280361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5AB90CE-616C-7C4C-900C-3BE762A110BA}"/>
              </a:ext>
            </a:extLst>
          </p:cNvPr>
          <p:cNvSpPr txBox="1">
            <a:spLocks/>
          </p:cNvSpPr>
          <p:nvPr/>
        </p:nvSpPr>
        <p:spPr bwMode="auto">
          <a:xfrm>
            <a:off x="6177940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B738E19-AF36-9F47-84D4-6CA113150CC4}"/>
              </a:ext>
            </a:extLst>
          </p:cNvPr>
          <p:cNvSpPr txBox="1">
            <a:spLocks/>
          </p:cNvSpPr>
          <p:nvPr/>
        </p:nvSpPr>
        <p:spPr bwMode="auto">
          <a:xfrm>
            <a:off x="9051768" y="4085111"/>
            <a:ext cx="2774963" cy="81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 b="0" i="0" kern="1200">
                <a:solidFill>
                  <a:schemeClr val="accent2"/>
                </a:solidFill>
                <a:latin typeface="gatebase Medium" pitchFamily="2" charset="77"/>
                <a:ea typeface="+mj-ea"/>
                <a:cs typeface="gatebase Medium" pitchFamily="2" charset="77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</a:defRPr>
            </a:lvl9pPr>
          </a:lstStyle>
          <a:p>
            <a:pPr algn="ctr"/>
            <a:r>
              <a:rPr lang="en-GB" sz="2800" b="1" i="0">
                <a:solidFill>
                  <a:schemeClr val="tx1"/>
                </a:solidFill>
                <a:latin typeface="IBM Plex Sans" panose="020B0503050203000203" pitchFamily="34" charset="77"/>
              </a:rPr>
              <a:t>Click to edit Master</a:t>
            </a:r>
            <a:endParaRPr lang="en-US" sz="2800" b="1" i="0">
              <a:solidFill>
                <a:schemeClr val="tx1"/>
              </a:solidFill>
              <a:latin typeface="IBM Plex Sans" panose="020B0503050203000203" pitchFamily="34" charset="77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7A4911-24D9-CD4C-852E-BF15D54A095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14047B5-1622-6C4C-978F-CDE8D65935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6361032-8F61-40CD-9A74-6FDD63C094E5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AE4103-AB1C-2DC3-EE30-8EF6FEDC3C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73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1424DA5F-1115-3841-8BB1-49B5CF7735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B2E2E9-7892-4A0C-8710-4A554490BE4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1599D-B07E-69D8-C1C7-77D94EB180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4CE1D-DB63-7DA5-AC34-813857F00C5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rtual background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F055F6D-BBE6-8946-8BD5-E61D1C0660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1C1E91-397A-4D53-8EB8-83B1E77B353A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D143C9-2B1B-7862-8AA3-152E58BEB08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2E1AF-7D56-7DBC-847D-E70E169A7D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723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619D0FFD-3045-FA47-8FE7-D7635B9CF1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B194-6E8D-4BE4-8BE3-2399A21B02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0784" y="2839919"/>
            <a:ext cx="8470431" cy="1178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F89DA8-09FE-44ED-BAF4-26B0F24AF0C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865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rg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CA8969-55EF-5C4F-B489-FE161DB9B33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1374775" y="1227052"/>
            <a:ext cx="9442450" cy="3703637"/>
          </a:xfr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defRPr sz="4000" b="1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</a:lstStyle>
          <a:p>
            <a:r>
              <a:rPr lang="en-US" sz="4800"/>
              <a:t>“A very wise and interesting quote from someone great can go in this text box.”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0CE5376-92BC-A148-80C1-38A04D9566FD}"/>
              </a:ext>
            </a:extLst>
          </p:cNvPr>
          <p:cNvSpPr>
            <a:spLocks noGrp="1"/>
          </p:cNvSpPr>
          <p:nvPr>
            <p:ph type="subTitle" idx="4294967295" hasCustomPrompt="1"/>
          </p:nvPr>
        </p:nvSpPr>
        <p:spPr>
          <a:xfrm>
            <a:off x="1374775" y="4930689"/>
            <a:ext cx="9442450" cy="881063"/>
          </a:xfrm>
        </p:spPr>
        <p:txBody>
          <a:bodyPr/>
          <a:lstStyle>
            <a:lvl1pPr marL="0" indent="0" algn="ctr">
              <a:buNone/>
              <a:defRPr sz="3200" b="0" i="0" baseline="0">
                <a:solidFill>
                  <a:schemeClr val="tx1"/>
                </a:solidFill>
                <a:latin typeface="IBM Plex Sans" panose="020B0503050203000203" pitchFamily="34" charset="77"/>
                <a:cs typeface="IBM Plex Sans" panose="020B0503050203000203" pitchFamily="34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>
                <a:solidFill>
                  <a:schemeClr val="tx1"/>
                </a:solidFill>
              </a:rPr>
              <a:t>Person or Company Logo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D96807E-1668-734B-8931-7473D81D5A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D11FB-B593-49C6-AAAE-52ECEE63B06B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19C44-56B4-CCD5-4F30-2C6F5EDCBD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19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879216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23049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518372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33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3283-9343-4A09-5D35-F92AA5CB21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7C582A-4DD7-71A2-3AA6-8DA0EE3BE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0CBF32-2F2A-CB08-58DF-BA0136CDE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8E039-49BB-054E-A1DC-712CD5B95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74E5-560E-3280-E4B1-2467214FE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6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8F34-7708-4A90-55E6-C95508FC5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889AC-7C15-865F-FA53-3B7275F49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906BBE-EC79-9B4C-94E7-5BB6D1611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4E4F4-5D9A-F5F4-C190-4E9C68A65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C6AA3-571C-60EA-9976-EEDBDE1A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08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7721-BC16-90B7-4F62-37201D33C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5A575-94B9-F383-3684-32EB2D708C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0FDC5-B1DD-76A2-20F5-8F57DE795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2168-9DD0-2E95-B0A1-56CF77FB6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CA259F-791A-EB8D-1135-E43C34719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F0888-8595-6B5D-56C9-2895FA947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B570-8F4D-F616-F0A3-108A05246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FF056-9CDE-4887-D37E-80EFD2D2D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54428D-51E6-99D9-C076-481AB8656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F65D17-1BF3-138A-592C-96E4652D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9C566-DCBE-B708-83E7-E2B6CD31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801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2D8B0-A636-74D7-6253-143351C6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2F3D3-931A-6787-21B5-7470D171B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3F4189-0E9D-0DD6-6C6B-CE86359F2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9B801-FD22-B77F-DFC7-5461B09E7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EF4050-F937-9BAB-B308-65A5C1F53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7AF37-84EF-A2CE-C711-018BBB0C0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7362B1-AD7B-55B4-928C-0BE12ADD1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B544A2-E0CC-1209-DF74-272E445BD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2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F1718-B6E6-FD8D-7DDD-DB2A104F6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D7B49-4C13-ED48-64FB-121750B0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6CC26-8E47-765A-9546-B958CDEF5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6176C1-E1B4-E0A1-3F68-D3309B9D7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85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FD46D3-46DD-3E17-FE58-E70AD7D43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E26977-EF5E-BF3D-75B2-7B4513E2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E1B1C-9C28-BACC-8074-1010B478C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868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794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5BD14-7521-3330-A19D-E522A496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43DF4-2D0C-C464-9935-140FC2EFE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38F890-318D-499A-D413-6DA5488856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E5065-751E-DE1A-0B21-E825B5B7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A0AC4-46FB-14CD-1D2E-72ED650E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2D9774-CF37-CE0E-3268-DFD61BF9A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0800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1AEA-EBFE-0C85-D4C7-D0836B347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EFB599-CA9B-D503-D31E-38C1C2D0E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2AE97-9D6F-634E-C25F-D25AB34FE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DE60D-7A8D-377C-945F-AB9A7875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E733-DD5D-31C0-C421-7A0F3323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E5224-D9BE-3FAC-1DE5-92988901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502EA-4993-41DE-F18E-D1665F67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0DDDF-5799-34D4-A6D3-DF0D77B9E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1F341-E58A-F041-5B91-F25205D6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E758F-B7EC-69A3-4733-286315E0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98E96-64BF-27A7-4C91-4B103F18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85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DFA42C-8F8B-F743-A0E4-FFCA80C118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177597-FBF6-0F0D-5ABF-790773A1D1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BC914-4437-1C38-22F8-22FA79C1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A12D8-06C8-E31D-00DF-7857A7D3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0F24-7805-D84B-025E-03AE8866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448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21518162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5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ponsor Slide - Always Inclu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close up of a logo&#10;&#10;Description automatically generated">
            <a:extLst>
              <a:ext uri="{FF2B5EF4-FFF2-40B4-BE49-F238E27FC236}">
                <a16:creationId xmlns:a16="http://schemas.microsoft.com/office/drawing/2014/main" id="{A093DAEB-46EC-F281-CEDB-B386797E78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14" y="4303575"/>
            <a:ext cx="1924272" cy="6253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D38D8-ED88-4C89-BC7A-C5D9E7F2C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96" y="128181"/>
            <a:ext cx="1875708" cy="864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3F2A8B-40F2-45D9-812D-E7E3A7DF8D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92DB329-810F-4F59-B70D-E045D2C6C5FC}"/>
              </a:ext>
            </a:extLst>
          </p:cNvPr>
          <p:cNvSpPr txBox="1"/>
          <p:nvPr userDrawn="1"/>
        </p:nvSpPr>
        <p:spPr>
          <a:xfrm>
            <a:off x="35509" y="730693"/>
            <a:ext cx="1007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latin typeface="Gotham" panose="02000504050000020004" pitchFamily="2" charset="0"/>
              </a:rPr>
              <a:t>Thank you to ALL of our sponsors! - Be sure to stop by all tables!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7D2FA3-2116-4386-A581-63986415A76B}"/>
              </a:ext>
            </a:extLst>
          </p:cNvPr>
          <p:cNvSpPr txBox="1"/>
          <p:nvPr userDrawn="1"/>
        </p:nvSpPr>
        <p:spPr>
          <a:xfrm>
            <a:off x="11074668" y="3522732"/>
            <a:ext cx="1120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Silver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A4D34E-D493-4B03-A56E-BAFC141F2F93}"/>
              </a:ext>
            </a:extLst>
          </p:cNvPr>
          <p:cNvSpPr txBox="1"/>
          <p:nvPr userDrawn="1"/>
        </p:nvSpPr>
        <p:spPr>
          <a:xfrm>
            <a:off x="7306564" y="5961929"/>
            <a:ext cx="13231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In-Kind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A2C5FE-E21C-4787-9915-7AB4AF0201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64" y="6403416"/>
            <a:ext cx="1525113" cy="3247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25B006C-A891-446E-B5CC-7291B0F16EB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3527" y="255320"/>
            <a:ext cx="4091797" cy="56913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4B8908-E4F2-44DB-ABE1-A17625A2634E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375" y="6481666"/>
            <a:ext cx="1212739" cy="21980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A1D68F3-7CD2-4387-81DE-94AB14045170}"/>
              </a:ext>
            </a:extLst>
          </p:cNvPr>
          <p:cNvSpPr/>
          <p:nvPr userDrawn="1"/>
        </p:nvSpPr>
        <p:spPr>
          <a:xfrm>
            <a:off x="9143354" y="3522251"/>
            <a:ext cx="3002573" cy="3207567"/>
          </a:xfrm>
          <a:custGeom>
            <a:avLst/>
            <a:gdLst>
              <a:gd name="connsiteX0" fmla="*/ 0 w 3002573"/>
              <a:gd name="connsiteY0" fmla="*/ 0 h 3207567"/>
              <a:gd name="connsiteX1" fmla="*/ 470403 w 3002573"/>
              <a:gd name="connsiteY1" fmla="*/ 0 h 3207567"/>
              <a:gd name="connsiteX2" fmla="*/ 880755 w 3002573"/>
              <a:gd name="connsiteY2" fmla="*/ 0 h 3207567"/>
              <a:gd name="connsiteX3" fmla="*/ 1441235 w 3002573"/>
              <a:gd name="connsiteY3" fmla="*/ 0 h 3207567"/>
              <a:gd name="connsiteX4" fmla="*/ 1911638 w 3002573"/>
              <a:gd name="connsiteY4" fmla="*/ 0 h 3207567"/>
              <a:gd name="connsiteX5" fmla="*/ 2382041 w 3002573"/>
              <a:gd name="connsiteY5" fmla="*/ 0 h 3207567"/>
              <a:gd name="connsiteX6" fmla="*/ 3002573 w 3002573"/>
              <a:gd name="connsiteY6" fmla="*/ 0 h 3207567"/>
              <a:gd name="connsiteX7" fmla="*/ 3002573 w 3002573"/>
              <a:gd name="connsiteY7" fmla="*/ 470443 h 3207567"/>
              <a:gd name="connsiteX8" fmla="*/ 3002573 w 3002573"/>
              <a:gd name="connsiteY8" fmla="*/ 1005038 h 3207567"/>
              <a:gd name="connsiteX9" fmla="*/ 3002573 w 3002573"/>
              <a:gd name="connsiteY9" fmla="*/ 1475481 h 3207567"/>
              <a:gd name="connsiteX10" fmla="*/ 3002573 w 3002573"/>
              <a:gd name="connsiteY10" fmla="*/ 1945924 h 3207567"/>
              <a:gd name="connsiteX11" fmla="*/ 3002573 w 3002573"/>
              <a:gd name="connsiteY11" fmla="*/ 2480518 h 3207567"/>
              <a:gd name="connsiteX12" fmla="*/ 3002573 w 3002573"/>
              <a:gd name="connsiteY12" fmla="*/ 3207567 h 3207567"/>
              <a:gd name="connsiteX13" fmla="*/ 2592221 w 3002573"/>
              <a:gd name="connsiteY13" fmla="*/ 3207567 h 3207567"/>
              <a:gd name="connsiteX14" fmla="*/ 2031741 w 3002573"/>
              <a:gd name="connsiteY14" fmla="*/ 3207567 h 3207567"/>
              <a:gd name="connsiteX15" fmla="*/ 1591364 w 3002573"/>
              <a:gd name="connsiteY15" fmla="*/ 3207567 h 3207567"/>
              <a:gd name="connsiteX16" fmla="*/ 1090935 w 3002573"/>
              <a:gd name="connsiteY16" fmla="*/ 3207567 h 3207567"/>
              <a:gd name="connsiteX17" fmla="*/ 530455 w 3002573"/>
              <a:gd name="connsiteY17" fmla="*/ 3207567 h 3207567"/>
              <a:gd name="connsiteX18" fmla="*/ 0 w 3002573"/>
              <a:gd name="connsiteY18" fmla="*/ 3207567 h 3207567"/>
              <a:gd name="connsiteX19" fmla="*/ 0 w 3002573"/>
              <a:gd name="connsiteY19" fmla="*/ 2769200 h 3207567"/>
              <a:gd name="connsiteX20" fmla="*/ 0 w 3002573"/>
              <a:gd name="connsiteY20" fmla="*/ 2298756 h 3207567"/>
              <a:gd name="connsiteX21" fmla="*/ 0 w 3002573"/>
              <a:gd name="connsiteY21" fmla="*/ 1796238 h 3207567"/>
              <a:gd name="connsiteX22" fmla="*/ 0 w 3002573"/>
              <a:gd name="connsiteY22" fmla="*/ 1197492 h 3207567"/>
              <a:gd name="connsiteX23" fmla="*/ 0 w 3002573"/>
              <a:gd name="connsiteY23" fmla="*/ 662897 h 3207567"/>
              <a:gd name="connsiteX24" fmla="*/ 0 w 3002573"/>
              <a:gd name="connsiteY24" fmla="*/ 0 h 320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02573" h="3207567" extrusionOk="0">
                <a:moveTo>
                  <a:pt x="0" y="0"/>
                </a:moveTo>
                <a:cubicBezTo>
                  <a:pt x="184008" y="-21397"/>
                  <a:pt x="336386" y="27187"/>
                  <a:pt x="470403" y="0"/>
                </a:cubicBezTo>
                <a:cubicBezTo>
                  <a:pt x="604420" y="-27187"/>
                  <a:pt x="767522" y="34255"/>
                  <a:pt x="880755" y="0"/>
                </a:cubicBezTo>
                <a:cubicBezTo>
                  <a:pt x="993988" y="-34255"/>
                  <a:pt x="1252460" y="65803"/>
                  <a:pt x="1441235" y="0"/>
                </a:cubicBezTo>
                <a:cubicBezTo>
                  <a:pt x="1630010" y="-65803"/>
                  <a:pt x="1726349" y="21073"/>
                  <a:pt x="1911638" y="0"/>
                </a:cubicBezTo>
                <a:cubicBezTo>
                  <a:pt x="2096927" y="-21073"/>
                  <a:pt x="2225169" y="22939"/>
                  <a:pt x="2382041" y="0"/>
                </a:cubicBezTo>
                <a:cubicBezTo>
                  <a:pt x="2538913" y="-22939"/>
                  <a:pt x="2852285" y="9321"/>
                  <a:pt x="3002573" y="0"/>
                </a:cubicBezTo>
                <a:cubicBezTo>
                  <a:pt x="3004280" y="168736"/>
                  <a:pt x="2970808" y="266507"/>
                  <a:pt x="3002573" y="470443"/>
                </a:cubicBezTo>
                <a:cubicBezTo>
                  <a:pt x="3034338" y="674379"/>
                  <a:pt x="2945636" y="816109"/>
                  <a:pt x="3002573" y="1005038"/>
                </a:cubicBezTo>
                <a:cubicBezTo>
                  <a:pt x="3059510" y="1193968"/>
                  <a:pt x="2967483" y="1356980"/>
                  <a:pt x="3002573" y="1475481"/>
                </a:cubicBezTo>
                <a:cubicBezTo>
                  <a:pt x="3037663" y="1593982"/>
                  <a:pt x="2971284" y="1749001"/>
                  <a:pt x="3002573" y="1945924"/>
                </a:cubicBezTo>
                <a:cubicBezTo>
                  <a:pt x="3033862" y="2142847"/>
                  <a:pt x="2984362" y="2334819"/>
                  <a:pt x="3002573" y="2480518"/>
                </a:cubicBezTo>
                <a:cubicBezTo>
                  <a:pt x="3020784" y="2626217"/>
                  <a:pt x="2916202" y="3015761"/>
                  <a:pt x="3002573" y="3207567"/>
                </a:cubicBezTo>
                <a:cubicBezTo>
                  <a:pt x="2871994" y="3250461"/>
                  <a:pt x="2681411" y="3160547"/>
                  <a:pt x="2592221" y="3207567"/>
                </a:cubicBezTo>
                <a:cubicBezTo>
                  <a:pt x="2503031" y="3254587"/>
                  <a:pt x="2149757" y="3183958"/>
                  <a:pt x="2031741" y="3207567"/>
                </a:cubicBezTo>
                <a:cubicBezTo>
                  <a:pt x="1913725" y="3231176"/>
                  <a:pt x="1748497" y="3158237"/>
                  <a:pt x="1591364" y="3207567"/>
                </a:cubicBezTo>
                <a:cubicBezTo>
                  <a:pt x="1434231" y="3256897"/>
                  <a:pt x="1241726" y="3151808"/>
                  <a:pt x="1090935" y="3207567"/>
                </a:cubicBezTo>
                <a:cubicBezTo>
                  <a:pt x="940144" y="3263326"/>
                  <a:pt x="731295" y="3169260"/>
                  <a:pt x="530455" y="3207567"/>
                </a:cubicBezTo>
                <a:cubicBezTo>
                  <a:pt x="329615" y="3245874"/>
                  <a:pt x="139521" y="3168387"/>
                  <a:pt x="0" y="3207567"/>
                </a:cubicBezTo>
                <a:cubicBezTo>
                  <a:pt x="-32438" y="3108208"/>
                  <a:pt x="37993" y="2897058"/>
                  <a:pt x="0" y="2769200"/>
                </a:cubicBezTo>
                <a:cubicBezTo>
                  <a:pt x="-37993" y="2641342"/>
                  <a:pt x="32093" y="2514143"/>
                  <a:pt x="0" y="2298756"/>
                </a:cubicBezTo>
                <a:cubicBezTo>
                  <a:pt x="-32093" y="2083369"/>
                  <a:pt x="38635" y="2042944"/>
                  <a:pt x="0" y="1796238"/>
                </a:cubicBezTo>
                <a:cubicBezTo>
                  <a:pt x="-38635" y="1549532"/>
                  <a:pt x="11302" y="1357137"/>
                  <a:pt x="0" y="1197492"/>
                </a:cubicBezTo>
                <a:cubicBezTo>
                  <a:pt x="-11302" y="1037847"/>
                  <a:pt x="32712" y="842547"/>
                  <a:pt x="0" y="662897"/>
                </a:cubicBezTo>
                <a:cubicBezTo>
                  <a:pt x="-32712" y="483247"/>
                  <a:pt x="67732" y="17689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0C0C0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2A3693-7B0F-4200-BC62-7C3C7D13D5E5}"/>
              </a:ext>
            </a:extLst>
          </p:cNvPr>
          <p:cNvSpPr/>
          <p:nvPr userDrawn="1"/>
        </p:nvSpPr>
        <p:spPr>
          <a:xfrm>
            <a:off x="7306564" y="5980560"/>
            <a:ext cx="1429333" cy="794526"/>
          </a:xfrm>
          <a:custGeom>
            <a:avLst/>
            <a:gdLst>
              <a:gd name="connsiteX0" fmla="*/ 0 w 1429333"/>
              <a:gd name="connsiteY0" fmla="*/ 0 h 794526"/>
              <a:gd name="connsiteX1" fmla="*/ 462151 w 1429333"/>
              <a:gd name="connsiteY1" fmla="*/ 0 h 794526"/>
              <a:gd name="connsiteX2" fmla="*/ 895715 w 1429333"/>
              <a:gd name="connsiteY2" fmla="*/ 0 h 794526"/>
              <a:gd name="connsiteX3" fmla="*/ 1429333 w 1429333"/>
              <a:gd name="connsiteY3" fmla="*/ 0 h 794526"/>
              <a:gd name="connsiteX4" fmla="*/ 1429333 w 1429333"/>
              <a:gd name="connsiteY4" fmla="*/ 389318 h 794526"/>
              <a:gd name="connsiteX5" fmla="*/ 1429333 w 1429333"/>
              <a:gd name="connsiteY5" fmla="*/ 794526 h 794526"/>
              <a:gd name="connsiteX6" fmla="*/ 981475 w 1429333"/>
              <a:gd name="connsiteY6" fmla="*/ 794526 h 794526"/>
              <a:gd name="connsiteX7" fmla="*/ 533618 w 1429333"/>
              <a:gd name="connsiteY7" fmla="*/ 794526 h 794526"/>
              <a:gd name="connsiteX8" fmla="*/ 0 w 1429333"/>
              <a:gd name="connsiteY8" fmla="*/ 794526 h 794526"/>
              <a:gd name="connsiteX9" fmla="*/ 0 w 1429333"/>
              <a:gd name="connsiteY9" fmla="*/ 421099 h 794526"/>
              <a:gd name="connsiteX10" fmla="*/ 0 w 1429333"/>
              <a:gd name="connsiteY10" fmla="*/ 0 h 794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9333" h="794526" extrusionOk="0">
                <a:moveTo>
                  <a:pt x="0" y="0"/>
                </a:moveTo>
                <a:cubicBezTo>
                  <a:pt x="163022" y="-32499"/>
                  <a:pt x="297474" y="3432"/>
                  <a:pt x="462151" y="0"/>
                </a:cubicBezTo>
                <a:cubicBezTo>
                  <a:pt x="626828" y="-3432"/>
                  <a:pt x="774994" y="6955"/>
                  <a:pt x="895715" y="0"/>
                </a:cubicBezTo>
                <a:cubicBezTo>
                  <a:pt x="1016436" y="-6955"/>
                  <a:pt x="1291854" y="61360"/>
                  <a:pt x="1429333" y="0"/>
                </a:cubicBezTo>
                <a:cubicBezTo>
                  <a:pt x="1437979" y="99516"/>
                  <a:pt x="1404227" y="258798"/>
                  <a:pt x="1429333" y="389318"/>
                </a:cubicBezTo>
                <a:cubicBezTo>
                  <a:pt x="1454439" y="519838"/>
                  <a:pt x="1414146" y="710521"/>
                  <a:pt x="1429333" y="794526"/>
                </a:cubicBezTo>
                <a:cubicBezTo>
                  <a:pt x="1239687" y="838978"/>
                  <a:pt x="1157492" y="792415"/>
                  <a:pt x="981475" y="794526"/>
                </a:cubicBezTo>
                <a:cubicBezTo>
                  <a:pt x="805458" y="796637"/>
                  <a:pt x="696509" y="749537"/>
                  <a:pt x="533618" y="794526"/>
                </a:cubicBezTo>
                <a:cubicBezTo>
                  <a:pt x="370727" y="839515"/>
                  <a:pt x="112865" y="757686"/>
                  <a:pt x="0" y="794526"/>
                </a:cubicBezTo>
                <a:cubicBezTo>
                  <a:pt x="-3750" y="620550"/>
                  <a:pt x="28993" y="507127"/>
                  <a:pt x="0" y="421099"/>
                </a:cubicBezTo>
                <a:cubicBezTo>
                  <a:pt x="-28993" y="335071"/>
                  <a:pt x="48364" y="85890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C07CB6A-7888-C299-CBCC-A4B152F6F65C}"/>
              </a:ext>
            </a:extLst>
          </p:cNvPr>
          <p:cNvSpPr/>
          <p:nvPr userDrawn="1"/>
        </p:nvSpPr>
        <p:spPr>
          <a:xfrm>
            <a:off x="1540042" y="6027452"/>
            <a:ext cx="4819318" cy="736492"/>
          </a:xfrm>
          <a:custGeom>
            <a:avLst/>
            <a:gdLst>
              <a:gd name="connsiteX0" fmla="*/ 0 w 4819318"/>
              <a:gd name="connsiteY0" fmla="*/ 0 h 736492"/>
              <a:gd name="connsiteX1" fmla="*/ 487287 w 4819318"/>
              <a:gd name="connsiteY1" fmla="*/ 0 h 736492"/>
              <a:gd name="connsiteX2" fmla="*/ 878187 w 4819318"/>
              <a:gd name="connsiteY2" fmla="*/ 0 h 736492"/>
              <a:gd name="connsiteX3" fmla="*/ 1510053 w 4819318"/>
              <a:gd name="connsiteY3" fmla="*/ 0 h 736492"/>
              <a:gd name="connsiteX4" fmla="*/ 1997340 w 4819318"/>
              <a:gd name="connsiteY4" fmla="*/ 0 h 736492"/>
              <a:gd name="connsiteX5" fmla="*/ 2484626 w 4819318"/>
              <a:gd name="connsiteY5" fmla="*/ 0 h 736492"/>
              <a:gd name="connsiteX6" fmla="*/ 3116492 w 4819318"/>
              <a:gd name="connsiteY6" fmla="*/ 0 h 736492"/>
              <a:gd name="connsiteX7" fmla="*/ 3555586 w 4819318"/>
              <a:gd name="connsiteY7" fmla="*/ 0 h 736492"/>
              <a:gd name="connsiteX8" fmla="*/ 4187452 w 4819318"/>
              <a:gd name="connsiteY8" fmla="*/ 0 h 736492"/>
              <a:gd name="connsiteX9" fmla="*/ 4819318 w 4819318"/>
              <a:gd name="connsiteY9" fmla="*/ 0 h 736492"/>
              <a:gd name="connsiteX10" fmla="*/ 4819318 w 4819318"/>
              <a:gd name="connsiteY10" fmla="*/ 368246 h 736492"/>
              <a:gd name="connsiteX11" fmla="*/ 4819318 w 4819318"/>
              <a:gd name="connsiteY11" fmla="*/ 736492 h 736492"/>
              <a:gd name="connsiteX12" fmla="*/ 4235645 w 4819318"/>
              <a:gd name="connsiteY12" fmla="*/ 736492 h 736492"/>
              <a:gd name="connsiteX13" fmla="*/ 3603779 w 4819318"/>
              <a:gd name="connsiteY13" fmla="*/ 736492 h 736492"/>
              <a:gd name="connsiteX14" fmla="*/ 2971913 w 4819318"/>
              <a:gd name="connsiteY14" fmla="*/ 736492 h 736492"/>
              <a:gd name="connsiteX15" fmla="*/ 2532819 w 4819318"/>
              <a:gd name="connsiteY15" fmla="*/ 736492 h 736492"/>
              <a:gd name="connsiteX16" fmla="*/ 1997340 w 4819318"/>
              <a:gd name="connsiteY16" fmla="*/ 736492 h 736492"/>
              <a:gd name="connsiteX17" fmla="*/ 1365473 w 4819318"/>
              <a:gd name="connsiteY17" fmla="*/ 736492 h 736492"/>
              <a:gd name="connsiteX18" fmla="*/ 829994 w 4819318"/>
              <a:gd name="connsiteY18" fmla="*/ 736492 h 736492"/>
              <a:gd name="connsiteX19" fmla="*/ 0 w 4819318"/>
              <a:gd name="connsiteY19" fmla="*/ 736492 h 736492"/>
              <a:gd name="connsiteX20" fmla="*/ 0 w 4819318"/>
              <a:gd name="connsiteY20" fmla="*/ 382976 h 736492"/>
              <a:gd name="connsiteX21" fmla="*/ 0 w 4819318"/>
              <a:gd name="connsiteY21" fmla="*/ 0 h 73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819318" h="736492" extrusionOk="0">
                <a:moveTo>
                  <a:pt x="0" y="0"/>
                </a:moveTo>
                <a:cubicBezTo>
                  <a:pt x="139204" y="-7875"/>
                  <a:pt x="298459" y="29722"/>
                  <a:pt x="487287" y="0"/>
                </a:cubicBezTo>
                <a:cubicBezTo>
                  <a:pt x="676115" y="-29722"/>
                  <a:pt x="751606" y="20633"/>
                  <a:pt x="878187" y="0"/>
                </a:cubicBezTo>
                <a:cubicBezTo>
                  <a:pt x="1004768" y="-20633"/>
                  <a:pt x="1206060" y="20227"/>
                  <a:pt x="1510053" y="0"/>
                </a:cubicBezTo>
                <a:cubicBezTo>
                  <a:pt x="1814046" y="-20227"/>
                  <a:pt x="1879376" y="47465"/>
                  <a:pt x="1997340" y="0"/>
                </a:cubicBezTo>
                <a:cubicBezTo>
                  <a:pt x="2115304" y="-47465"/>
                  <a:pt x="2357518" y="43862"/>
                  <a:pt x="2484626" y="0"/>
                </a:cubicBezTo>
                <a:cubicBezTo>
                  <a:pt x="2611734" y="-43862"/>
                  <a:pt x="2961275" y="69464"/>
                  <a:pt x="3116492" y="0"/>
                </a:cubicBezTo>
                <a:cubicBezTo>
                  <a:pt x="3271709" y="-69464"/>
                  <a:pt x="3397331" y="17181"/>
                  <a:pt x="3555586" y="0"/>
                </a:cubicBezTo>
                <a:cubicBezTo>
                  <a:pt x="3713841" y="-17181"/>
                  <a:pt x="3934006" y="48686"/>
                  <a:pt x="4187452" y="0"/>
                </a:cubicBezTo>
                <a:cubicBezTo>
                  <a:pt x="4440898" y="-48686"/>
                  <a:pt x="4686539" y="22090"/>
                  <a:pt x="4819318" y="0"/>
                </a:cubicBezTo>
                <a:cubicBezTo>
                  <a:pt x="4838020" y="179212"/>
                  <a:pt x="4790607" y="270757"/>
                  <a:pt x="4819318" y="368246"/>
                </a:cubicBezTo>
                <a:cubicBezTo>
                  <a:pt x="4848029" y="465735"/>
                  <a:pt x="4793909" y="602689"/>
                  <a:pt x="4819318" y="736492"/>
                </a:cubicBezTo>
                <a:cubicBezTo>
                  <a:pt x="4628437" y="753639"/>
                  <a:pt x="4431507" y="684546"/>
                  <a:pt x="4235645" y="736492"/>
                </a:cubicBezTo>
                <a:cubicBezTo>
                  <a:pt x="4039783" y="788438"/>
                  <a:pt x="3897384" y="703298"/>
                  <a:pt x="3603779" y="736492"/>
                </a:cubicBezTo>
                <a:cubicBezTo>
                  <a:pt x="3310174" y="769686"/>
                  <a:pt x="3120065" y="702063"/>
                  <a:pt x="2971913" y="736492"/>
                </a:cubicBezTo>
                <a:cubicBezTo>
                  <a:pt x="2823761" y="770921"/>
                  <a:pt x="2703532" y="734354"/>
                  <a:pt x="2532819" y="736492"/>
                </a:cubicBezTo>
                <a:cubicBezTo>
                  <a:pt x="2362106" y="738630"/>
                  <a:pt x="2213636" y="713097"/>
                  <a:pt x="1997340" y="736492"/>
                </a:cubicBezTo>
                <a:cubicBezTo>
                  <a:pt x="1781044" y="759887"/>
                  <a:pt x="1657541" y="695579"/>
                  <a:pt x="1365473" y="736492"/>
                </a:cubicBezTo>
                <a:cubicBezTo>
                  <a:pt x="1073405" y="777405"/>
                  <a:pt x="1004200" y="691250"/>
                  <a:pt x="829994" y="736492"/>
                </a:cubicBezTo>
                <a:cubicBezTo>
                  <a:pt x="655788" y="781734"/>
                  <a:pt x="346669" y="725353"/>
                  <a:pt x="0" y="736492"/>
                </a:cubicBezTo>
                <a:cubicBezTo>
                  <a:pt x="-35500" y="605788"/>
                  <a:pt x="21262" y="538916"/>
                  <a:pt x="0" y="382976"/>
                </a:cubicBezTo>
                <a:cubicBezTo>
                  <a:pt x="-21262" y="227036"/>
                  <a:pt x="2675" y="188383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CC6633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178E610-9B6A-5835-358D-8DC4B09BEE42}"/>
              </a:ext>
            </a:extLst>
          </p:cNvPr>
          <p:cNvSpPr txBox="1"/>
          <p:nvPr userDrawn="1"/>
        </p:nvSpPr>
        <p:spPr>
          <a:xfrm>
            <a:off x="1487092" y="5951672"/>
            <a:ext cx="1318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C6633"/>
                </a:solidFill>
                <a:latin typeface="Gotham" panose="02000504050000020004" pitchFamily="2" charset="0"/>
              </a:rPr>
              <a:t>Bronze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0BA500-97A6-707C-9F45-04C9D88C8325}"/>
              </a:ext>
            </a:extLst>
          </p:cNvPr>
          <p:cNvSpPr txBox="1"/>
          <p:nvPr userDrawn="1"/>
        </p:nvSpPr>
        <p:spPr>
          <a:xfrm>
            <a:off x="5505933" y="1099522"/>
            <a:ext cx="1991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AI Platinum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E4924C-B135-2DF8-ACED-0758E336B8AA}"/>
              </a:ext>
            </a:extLst>
          </p:cNvPr>
          <p:cNvSpPr/>
          <p:nvPr userDrawn="1"/>
        </p:nvSpPr>
        <p:spPr>
          <a:xfrm>
            <a:off x="1286017" y="1176291"/>
            <a:ext cx="6137452" cy="1503067"/>
          </a:xfrm>
          <a:custGeom>
            <a:avLst/>
            <a:gdLst>
              <a:gd name="connsiteX0" fmla="*/ 0 w 6137452"/>
              <a:gd name="connsiteY0" fmla="*/ 0 h 1503067"/>
              <a:gd name="connsiteX1" fmla="*/ 496576 w 6137452"/>
              <a:gd name="connsiteY1" fmla="*/ 0 h 1503067"/>
              <a:gd name="connsiteX2" fmla="*/ 870402 w 6137452"/>
              <a:gd name="connsiteY2" fmla="*/ 0 h 1503067"/>
              <a:gd name="connsiteX3" fmla="*/ 1551102 w 6137452"/>
              <a:gd name="connsiteY3" fmla="*/ 0 h 1503067"/>
              <a:gd name="connsiteX4" fmla="*/ 2047677 w 6137452"/>
              <a:gd name="connsiteY4" fmla="*/ 0 h 1503067"/>
              <a:gd name="connsiteX5" fmla="*/ 2544253 w 6137452"/>
              <a:gd name="connsiteY5" fmla="*/ 0 h 1503067"/>
              <a:gd name="connsiteX6" fmla="*/ 3224952 w 6137452"/>
              <a:gd name="connsiteY6" fmla="*/ 0 h 1503067"/>
              <a:gd name="connsiteX7" fmla="*/ 3660153 w 6137452"/>
              <a:gd name="connsiteY7" fmla="*/ 0 h 1503067"/>
              <a:gd name="connsiteX8" fmla="*/ 4340852 w 6137452"/>
              <a:gd name="connsiteY8" fmla="*/ 0 h 1503067"/>
              <a:gd name="connsiteX9" fmla="*/ 5021552 w 6137452"/>
              <a:gd name="connsiteY9" fmla="*/ 0 h 1503067"/>
              <a:gd name="connsiteX10" fmla="*/ 5579502 w 6137452"/>
              <a:gd name="connsiteY10" fmla="*/ 0 h 1503067"/>
              <a:gd name="connsiteX11" fmla="*/ 6137452 w 6137452"/>
              <a:gd name="connsiteY11" fmla="*/ 0 h 1503067"/>
              <a:gd name="connsiteX12" fmla="*/ 6137452 w 6137452"/>
              <a:gd name="connsiteY12" fmla="*/ 485992 h 1503067"/>
              <a:gd name="connsiteX13" fmla="*/ 6137452 w 6137452"/>
              <a:gd name="connsiteY13" fmla="*/ 941922 h 1503067"/>
              <a:gd name="connsiteX14" fmla="*/ 6137452 w 6137452"/>
              <a:gd name="connsiteY14" fmla="*/ 1503067 h 1503067"/>
              <a:gd name="connsiteX15" fmla="*/ 5579502 w 6137452"/>
              <a:gd name="connsiteY15" fmla="*/ 1503067 h 1503067"/>
              <a:gd name="connsiteX16" fmla="*/ 5021552 w 6137452"/>
              <a:gd name="connsiteY16" fmla="*/ 1503067 h 1503067"/>
              <a:gd name="connsiteX17" fmla="*/ 4340852 w 6137452"/>
              <a:gd name="connsiteY17" fmla="*/ 1503067 h 1503067"/>
              <a:gd name="connsiteX18" fmla="*/ 3782902 w 6137452"/>
              <a:gd name="connsiteY18" fmla="*/ 1503067 h 1503067"/>
              <a:gd name="connsiteX19" fmla="*/ 3409076 w 6137452"/>
              <a:gd name="connsiteY19" fmla="*/ 1503067 h 1503067"/>
              <a:gd name="connsiteX20" fmla="*/ 2973874 w 6137452"/>
              <a:gd name="connsiteY20" fmla="*/ 1503067 h 1503067"/>
              <a:gd name="connsiteX21" fmla="*/ 2293175 w 6137452"/>
              <a:gd name="connsiteY21" fmla="*/ 1503067 h 1503067"/>
              <a:gd name="connsiteX22" fmla="*/ 1735225 w 6137452"/>
              <a:gd name="connsiteY22" fmla="*/ 1503067 h 1503067"/>
              <a:gd name="connsiteX23" fmla="*/ 1300024 w 6137452"/>
              <a:gd name="connsiteY23" fmla="*/ 1503067 h 1503067"/>
              <a:gd name="connsiteX24" fmla="*/ 742074 w 6137452"/>
              <a:gd name="connsiteY24" fmla="*/ 1503067 h 1503067"/>
              <a:gd name="connsiteX25" fmla="*/ 0 w 6137452"/>
              <a:gd name="connsiteY25" fmla="*/ 1503067 h 1503067"/>
              <a:gd name="connsiteX26" fmla="*/ 0 w 6137452"/>
              <a:gd name="connsiteY26" fmla="*/ 1047137 h 1503067"/>
              <a:gd name="connsiteX27" fmla="*/ 0 w 6137452"/>
              <a:gd name="connsiteY27" fmla="*/ 531084 h 1503067"/>
              <a:gd name="connsiteX28" fmla="*/ 0 w 6137452"/>
              <a:gd name="connsiteY28" fmla="*/ 0 h 1503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37452" h="1503067" extrusionOk="0">
                <a:moveTo>
                  <a:pt x="0" y="0"/>
                </a:moveTo>
                <a:cubicBezTo>
                  <a:pt x="192385" y="-13593"/>
                  <a:pt x="291911" y="22031"/>
                  <a:pt x="496576" y="0"/>
                </a:cubicBezTo>
                <a:cubicBezTo>
                  <a:pt x="701241" y="-22031"/>
                  <a:pt x="708131" y="1537"/>
                  <a:pt x="870402" y="0"/>
                </a:cubicBezTo>
                <a:cubicBezTo>
                  <a:pt x="1032673" y="-1537"/>
                  <a:pt x="1364707" y="10013"/>
                  <a:pt x="1551102" y="0"/>
                </a:cubicBezTo>
                <a:cubicBezTo>
                  <a:pt x="1737497" y="-10013"/>
                  <a:pt x="1824771" y="23382"/>
                  <a:pt x="2047677" y="0"/>
                </a:cubicBezTo>
                <a:cubicBezTo>
                  <a:pt x="2270583" y="-23382"/>
                  <a:pt x="2309112" y="50470"/>
                  <a:pt x="2544253" y="0"/>
                </a:cubicBezTo>
                <a:cubicBezTo>
                  <a:pt x="2779394" y="-50470"/>
                  <a:pt x="3060822" y="4932"/>
                  <a:pt x="3224952" y="0"/>
                </a:cubicBezTo>
                <a:cubicBezTo>
                  <a:pt x="3389082" y="-4932"/>
                  <a:pt x="3492770" y="14046"/>
                  <a:pt x="3660153" y="0"/>
                </a:cubicBezTo>
                <a:cubicBezTo>
                  <a:pt x="3827536" y="-14046"/>
                  <a:pt x="4135766" y="30382"/>
                  <a:pt x="4340852" y="0"/>
                </a:cubicBezTo>
                <a:cubicBezTo>
                  <a:pt x="4545938" y="-30382"/>
                  <a:pt x="4699485" y="25177"/>
                  <a:pt x="5021552" y="0"/>
                </a:cubicBezTo>
                <a:cubicBezTo>
                  <a:pt x="5343619" y="-25177"/>
                  <a:pt x="5363477" y="40369"/>
                  <a:pt x="5579502" y="0"/>
                </a:cubicBezTo>
                <a:cubicBezTo>
                  <a:pt x="5795527" y="-40369"/>
                  <a:pt x="6022882" y="43611"/>
                  <a:pt x="6137452" y="0"/>
                </a:cubicBezTo>
                <a:cubicBezTo>
                  <a:pt x="6168339" y="136627"/>
                  <a:pt x="6109363" y="252962"/>
                  <a:pt x="6137452" y="485992"/>
                </a:cubicBezTo>
                <a:cubicBezTo>
                  <a:pt x="6165541" y="719022"/>
                  <a:pt x="6097719" y="823335"/>
                  <a:pt x="6137452" y="941922"/>
                </a:cubicBezTo>
                <a:cubicBezTo>
                  <a:pt x="6177185" y="1060509"/>
                  <a:pt x="6072276" y="1361112"/>
                  <a:pt x="6137452" y="1503067"/>
                </a:cubicBezTo>
                <a:cubicBezTo>
                  <a:pt x="5899459" y="1550214"/>
                  <a:pt x="5804348" y="1461830"/>
                  <a:pt x="5579502" y="1503067"/>
                </a:cubicBezTo>
                <a:cubicBezTo>
                  <a:pt x="5354656" y="1544304"/>
                  <a:pt x="5222091" y="1497214"/>
                  <a:pt x="5021552" y="1503067"/>
                </a:cubicBezTo>
                <a:cubicBezTo>
                  <a:pt x="4821013" y="1508920"/>
                  <a:pt x="4599059" y="1492895"/>
                  <a:pt x="4340852" y="1503067"/>
                </a:cubicBezTo>
                <a:cubicBezTo>
                  <a:pt x="4082645" y="1513239"/>
                  <a:pt x="3963267" y="1472467"/>
                  <a:pt x="3782902" y="1503067"/>
                </a:cubicBezTo>
                <a:cubicBezTo>
                  <a:pt x="3602537" y="1533667"/>
                  <a:pt x="3529754" y="1497881"/>
                  <a:pt x="3409076" y="1503067"/>
                </a:cubicBezTo>
                <a:cubicBezTo>
                  <a:pt x="3288398" y="1508253"/>
                  <a:pt x="3165157" y="1470283"/>
                  <a:pt x="2973874" y="1503067"/>
                </a:cubicBezTo>
                <a:cubicBezTo>
                  <a:pt x="2782591" y="1535851"/>
                  <a:pt x="2571164" y="1464914"/>
                  <a:pt x="2293175" y="1503067"/>
                </a:cubicBezTo>
                <a:cubicBezTo>
                  <a:pt x="2015186" y="1541220"/>
                  <a:pt x="1947430" y="1437014"/>
                  <a:pt x="1735225" y="1503067"/>
                </a:cubicBezTo>
                <a:cubicBezTo>
                  <a:pt x="1523020" y="1569120"/>
                  <a:pt x="1432792" y="1478910"/>
                  <a:pt x="1300024" y="1503067"/>
                </a:cubicBezTo>
                <a:cubicBezTo>
                  <a:pt x="1167256" y="1527224"/>
                  <a:pt x="920943" y="1452095"/>
                  <a:pt x="742074" y="1503067"/>
                </a:cubicBezTo>
                <a:cubicBezTo>
                  <a:pt x="563205" y="1554039"/>
                  <a:pt x="244864" y="1460373"/>
                  <a:pt x="0" y="1503067"/>
                </a:cubicBezTo>
                <a:cubicBezTo>
                  <a:pt x="-26954" y="1305932"/>
                  <a:pt x="28631" y="1215163"/>
                  <a:pt x="0" y="1047137"/>
                </a:cubicBezTo>
                <a:cubicBezTo>
                  <a:pt x="-28631" y="879111"/>
                  <a:pt x="4996" y="669388"/>
                  <a:pt x="0" y="531084"/>
                </a:cubicBezTo>
                <a:cubicBezTo>
                  <a:pt x="-4996" y="392780"/>
                  <a:pt x="58886" y="213749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" name="Picture 4" descr="A logo on a black background&#10;&#10;Description automatically generated">
            <a:extLst>
              <a:ext uri="{FF2B5EF4-FFF2-40B4-BE49-F238E27FC236}">
                <a16:creationId xmlns:a16="http://schemas.microsoft.com/office/drawing/2014/main" id="{A7D3D53B-D9BC-A269-1FC5-06D1354BE2B7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27" y="6127307"/>
            <a:ext cx="1979495" cy="887224"/>
          </a:xfrm>
          <a:prstGeom prst="rect">
            <a:avLst/>
          </a:prstGeom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69DC527E-3B94-3E64-EF93-14CD6823CA3E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825" y="1531406"/>
            <a:ext cx="6073836" cy="1050774"/>
          </a:xfrm>
          <a:prstGeom prst="rect">
            <a:avLst/>
          </a:prstGeom>
        </p:spPr>
      </p:pic>
      <p:pic>
        <p:nvPicPr>
          <p:cNvPr id="23" name="Picture 22" descr="A purple and grey logo&#10;&#10;Description automatically generated">
            <a:extLst>
              <a:ext uri="{FF2B5EF4-FFF2-40B4-BE49-F238E27FC236}">
                <a16:creationId xmlns:a16="http://schemas.microsoft.com/office/drawing/2014/main" id="{C754E451-039C-E767-7933-67FDE4C38A06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560" y="4821007"/>
            <a:ext cx="1570767" cy="722029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FC078CD0-F8BA-3385-2015-A736AEA8CA2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367" y="6098498"/>
            <a:ext cx="2048819" cy="553750"/>
          </a:xfrm>
          <a:prstGeom prst="rect">
            <a:avLst/>
          </a:prstGeom>
        </p:spPr>
      </p:pic>
      <p:pic>
        <p:nvPicPr>
          <p:cNvPr id="35" name="Picture 3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DB428D1-7570-868A-0E28-B69499BE70D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80" y="6390083"/>
            <a:ext cx="1525113" cy="326505"/>
          </a:xfrm>
          <a:prstGeom prst="rect">
            <a:avLst/>
          </a:prstGeom>
        </p:spPr>
      </p:pic>
      <p:pic>
        <p:nvPicPr>
          <p:cNvPr id="39" name="Picture 38" descr="A blue and pink logo&#10;&#10;Description automatically generated">
            <a:extLst>
              <a:ext uri="{FF2B5EF4-FFF2-40B4-BE49-F238E27FC236}">
                <a16:creationId xmlns:a16="http://schemas.microsoft.com/office/drawing/2014/main" id="{ACE87378-2A4C-84D4-F939-CCEC8B375D3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2" y="4097076"/>
            <a:ext cx="1963451" cy="1646159"/>
          </a:xfrm>
          <a:prstGeom prst="rect">
            <a:avLst/>
          </a:prstGeom>
        </p:spPr>
      </p:pic>
      <p:pic>
        <p:nvPicPr>
          <p:cNvPr id="49" name="Picture 48" descr="A blue and black logo&#10;&#10;Description automatically generated">
            <a:extLst>
              <a:ext uri="{FF2B5EF4-FFF2-40B4-BE49-F238E27FC236}">
                <a16:creationId xmlns:a16="http://schemas.microsoft.com/office/drawing/2014/main" id="{E767F839-5BFD-C7CB-D430-A83AF050AE4A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506" y="2718801"/>
            <a:ext cx="4312218" cy="1090658"/>
          </a:xfrm>
          <a:prstGeom prst="rect">
            <a:avLst/>
          </a:prstGeom>
        </p:spPr>
      </p:pic>
      <p:pic>
        <p:nvPicPr>
          <p:cNvPr id="55" name="Picture 54" descr="A black and orange logo&#10;&#10;Description automatically generated">
            <a:extLst>
              <a:ext uri="{FF2B5EF4-FFF2-40B4-BE49-F238E27FC236}">
                <a16:creationId xmlns:a16="http://schemas.microsoft.com/office/drawing/2014/main" id="{C7A430C6-E222-1A40-D551-D936EEA96D4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31" y="5595543"/>
            <a:ext cx="2358898" cy="608296"/>
          </a:xfrm>
          <a:prstGeom prst="rect">
            <a:avLst/>
          </a:prstGeom>
        </p:spPr>
      </p:pic>
      <p:pic>
        <p:nvPicPr>
          <p:cNvPr id="57" name="Picture 5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94BF58-DDD9-EE7D-F209-EB9987813EC4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7" y="2875265"/>
            <a:ext cx="3759018" cy="1476032"/>
          </a:xfrm>
          <a:prstGeom prst="rect">
            <a:avLst/>
          </a:prstGeom>
        </p:spPr>
      </p:pic>
      <p:pic>
        <p:nvPicPr>
          <p:cNvPr id="59" name="Picture 5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181654B-3ACD-3D57-B4B7-1C048C7A133D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2410549"/>
            <a:ext cx="2768409" cy="819449"/>
          </a:xfrm>
          <a:prstGeom prst="rect">
            <a:avLst/>
          </a:prstGeom>
        </p:spPr>
      </p:pic>
      <p:pic>
        <p:nvPicPr>
          <p:cNvPr id="61" name="Picture 60" descr="A blue and white logo&#10;&#10;Description automatically generated">
            <a:extLst>
              <a:ext uri="{FF2B5EF4-FFF2-40B4-BE49-F238E27FC236}">
                <a16:creationId xmlns:a16="http://schemas.microsoft.com/office/drawing/2014/main" id="{D14C4AC2-33C7-3F45-EFE6-B00748AAA81C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778" y="1331810"/>
            <a:ext cx="2714075" cy="842182"/>
          </a:xfrm>
          <a:prstGeom prst="rect">
            <a:avLst/>
          </a:prstGeom>
        </p:spPr>
      </p:pic>
      <p:pic>
        <p:nvPicPr>
          <p:cNvPr id="65" name="Picture 64" descr="A blue and black text&#10;&#10;Description automatically generated">
            <a:extLst>
              <a:ext uri="{FF2B5EF4-FFF2-40B4-BE49-F238E27FC236}">
                <a16:creationId xmlns:a16="http://schemas.microsoft.com/office/drawing/2014/main" id="{007D74F5-3275-3316-DAA3-98F7483EA300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24" y="3776433"/>
            <a:ext cx="2255465" cy="517612"/>
          </a:xfrm>
          <a:prstGeom prst="rect">
            <a:avLst/>
          </a:prstGeom>
        </p:spPr>
      </p:pic>
      <p:pic>
        <p:nvPicPr>
          <p:cNvPr id="69" name="Picture 68" descr="A blue text on a white background&#10;&#10;Description automatically generated">
            <a:extLst>
              <a:ext uri="{FF2B5EF4-FFF2-40B4-BE49-F238E27FC236}">
                <a16:creationId xmlns:a16="http://schemas.microsoft.com/office/drawing/2014/main" id="{F0042C31-DDDC-63C0-0EF8-C96A2037CE9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78" y="4408865"/>
            <a:ext cx="3781146" cy="14244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C4EA880-4E94-B6A5-8729-1FA0968DC9E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219" y="4674910"/>
            <a:ext cx="4208477" cy="439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83FF6E-139D-4093-BF93-E25CDA2B9D4E}"/>
              </a:ext>
            </a:extLst>
          </p:cNvPr>
          <p:cNvSpPr txBox="1"/>
          <p:nvPr userDrawn="1"/>
        </p:nvSpPr>
        <p:spPr>
          <a:xfrm>
            <a:off x="11236029" y="1078379"/>
            <a:ext cx="9899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FFD700"/>
                </a:solidFill>
                <a:latin typeface="Gotham" panose="02000504050000020004" pitchFamily="2" charset="0"/>
              </a:rPr>
              <a:t>Gold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2B2208-958A-46F7-860B-8AE33ECBE0CD}"/>
              </a:ext>
            </a:extLst>
          </p:cNvPr>
          <p:cNvSpPr/>
          <p:nvPr userDrawn="1"/>
        </p:nvSpPr>
        <p:spPr>
          <a:xfrm>
            <a:off x="9194431" y="1179116"/>
            <a:ext cx="2949182" cy="2242398"/>
          </a:xfrm>
          <a:custGeom>
            <a:avLst/>
            <a:gdLst>
              <a:gd name="connsiteX0" fmla="*/ 0 w 2949182"/>
              <a:gd name="connsiteY0" fmla="*/ 0 h 2242398"/>
              <a:gd name="connsiteX1" fmla="*/ 560345 w 2949182"/>
              <a:gd name="connsiteY1" fmla="*/ 0 h 2242398"/>
              <a:gd name="connsiteX2" fmla="*/ 1061706 w 2949182"/>
              <a:gd name="connsiteY2" fmla="*/ 0 h 2242398"/>
              <a:gd name="connsiteX3" fmla="*/ 1710526 w 2949182"/>
              <a:gd name="connsiteY3" fmla="*/ 0 h 2242398"/>
              <a:gd name="connsiteX4" fmla="*/ 2270870 w 2949182"/>
              <a:gd name="connsiteY4" fmla="*/ 0 h 2242398"/>
              <a:gd name="connsiteX5" fmla="*/ 2949182 w 2949182"/>
              <a:gd name="connsiteY5" fmla="*/ 0 h 2242398"/>
              <a:gd name="connsiteX6" fmla="*/ 2949182 w 2949182"/>
              <a:gd name="connsiteY6" fmla="*/ 605447 h 2242398"/>
              <a:gd name="connsiteX7" fmla="*/ 2949182 w 2949182"/>
              <a:gd name="connsiteY7" fmla="*/ 1166047 h 2242398"/>
              <a:gd name="connsiteX8" fmla="*/ 2949182 w 2949182"/>
              <a:gd name="connsiteY8" fmla="*/ 1726646 h 2242398"/>
              <a:gd name="connsiteX9" fmla="*/ 2949182 w 2949182"/>
              <a:gd name="connsiteY9" fmla="*/ 2242398 h 2242398"/>
              <a:gd name="connsiteX10" fmla="*/ 2418329 w 2949182"/>
              <a:gd name="connsiteY10" fmla="*/ 2242398 h 2242398"/>
              <a:gd name="connsiteX11" fmla="*/ 1828493 w 2949182"/>
              <a:gd name="connsiteY11" fmla="*/ 2242398 h 2242398"/>
              <a:gd name="connsiteX12" fmla="*/ 1268148 w 2949182"/>
              <a:gd name="connsiteY12" fmla="*/ 2242398 h 2242398"/>
              <a:gd name="connsiteX13" fmla="*/ 619328 w 2949182"/>
              <a:gd name="connsiteY13" fmla="*/ 2242398 h 2242398"/>
              <a:gd name="connsiteX14" fmla="*/ 0 w 2949182"/>
              <a:gd name="connsiteY14" fmla="*/ 2242398 h 2242398"/>
              <a:gd name="connsiteX15" fmla="*/ 0 w 2949182"/>
              <a:gd name="connsiteY15" fmla="*/ 1726646 h 2242398"/>
              <a:gd name="connsiteX16" fmla="*/ 0 w 2949182"/>
              <a:gd name="connsiteY16" fmla="*/ 1166047 h 2242398"/>
              <a:gd name="connsiteX17" fmla="*/ 0 w 2949182"/>
              <a:gd name="connsiteY17" fmla="*/ 627871 h 2242398"/>
              <a:gd name="connsiteX18" fmla="*/ 0 w 2949182"/>
              <a:gd name="connsiteY18" fmla="*/ 0 h 224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49182" h="2242398" extrusionOk="0">
                <a:moveTo>
                  <a:pt x="0" y="0"/>
                </a:moveTo>
                <a:cubicBezTo>
                  <a:pt x="189115" y="-38165"/>
                  <a:pt x="284163" y="12342"/>
                  <a:pt x="560345" y="0"/>
                </a:cubicBezTo>
                <a:cubicBezTo>
                  <a:pt x="836527" y="-12342"/>
                  <a:pt x="814255" y="56366"/>
                  <a:pt x="1061706" y="0"/>
                </a:cubicBezTo>
                <a:cubicBezTo>
                  <a:pt x="1309157" y="-56366"/>
                  <a:pt x="1397508" y="22747"/>
                  <a:pt x="1710526" y="0"/>
                </a:cubicBezTo>
                <a:cubicBezTo>
                  <a:pt x="2023544" y="-22747"/>
                  <a:pt x="2063831" y="65691"/>
                  <a:pt x="2270870" y="0"/>
                </a:cubicBezTo>
                <a:cubicBezTo>
                  <a:pt x="2477909" y="-65691"/>
                  <a:pt x="2648149" y="79141"/>
                  <a:pt x="2949182" y="0"/>
                </a:cubicBezTo>
                <a:cubicBezTo>
                  <a:pt x="2972415" y="298210"/>
                  <a:pt x="2932542" y="347928"/>
                  <a:pt x="2949182" y="605447"/>
                </a:cubicBezTo>
                <a:cubicBezTo>
                  <a:pt x="2965822" y="862966"/>
                  <a:pt x="2944789" y="945523"/>
                  <a:pt x="2949182" y="1166047"/>
                </a:cubicBezTo>
                <a:cubicBezTo>
                  <a:pt x="2953575" y="1386571"/>
                  <a:pt x="2905250" y="1607292"/>
                  <a:pt x="2949182" y="1726646"/>
                </a:cubicBezTo>
                <a:cubicBezTo>
                  <a:pt x="2993114" y="1846000"/>
                  <a:pt x="2897492" y="1990158"/>
                  <a:pt x="2949182" y="2242398"/>
                </a:cubicBezTo>
                <a:cubicBezTo>
                  <a:pt x="2736836" y="2290048"/>
                  <a:pt x="2612098" y="2226587"/>
                  <a:pt x="2418329" y="2242398"/>
                </a:cubicBezTo>
                <a:cubicBezTo>
                  <a:pt x="2224560" y="2258209"/>
                  <a:pt x="2033940" y="2214637"/>
                  <a:pt x="1828493" y="2242398"/>
                </a:cubicBezTo>
                <a:cubicBezTo>
                  <a:pt x="1623046" y="2270159"/>
                  <a:pt x="1432095" y="2190081"/>
                  <a:pt x="1268148" y="2242398"/>
                </a:cubicBezTo>
                <a:cubicBezTo>
                  <a:pt x="1104202" y="2294715"/>
                  <a:pt x="810634" y="2200736"/>
                  <a:pt x="619328" y="2242398"/>
                </a:cubicBezTo>
                <a:cubicBezTo>
                  <a:pt x="428022" y="2284060"/>
                  <a:pt x="291605" y="2223604"/>
                  <a:pt x="0" y="2242398"/>
                </a:cubicBezTo>
                <a:cubicBezTo>
                  <a:pt x="-49270" y="2122233"/>
                  <a:pt x="2833" y="1932657"/>
                  <a:pt x="0" y="1726646"/>
                </a:cubicBezTo>
                <a:cubicBezTo>
                  <a:pt x="-2833" y="1520635"/>
                  <a:pt x="38177" y="1292779"/>
                  <a:pt x="0" y="1166047"/>
                </a:cubicBezTo>
                <a:cubicBezTo>
                  <a:pt x="-38177" y="1039315"/>
                  <a:pt x="58037" y="789237"/>
                  <a:pt x="0" y="627871"/>
                </a:cubicBezTo>
                <a:cubicBezTo>
                  <a:pt x="-58037" y="466505"/>
                  <a:pt x="73632" y="185087"/>
                  <a:pt x="0" y="0"/>
                </a:cubicBezTo>
                <a:close/>
              </a:path>
            </a:pathLst>
          </a:custGeom>
          <a:noFill/>
          <a:ln>
            <a:solidFill>
              <a:srgbClr val="FFD7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7A536F-4596-4DC9-83E8-7AB189E135AD}"/>
              </a:ext>
            </a:extLst>
          </p:cNvPr>
          <p:cNvSpPr/>
          <p:nvPr userDrawn="1"/>
        </p:nvSpPr>
        <p:spPr>
          <a:xfrm>
            <a:off x="46072" y="2762206"/>
            <a:ext cx="9036979" cy="3152187"/>
          </a:xfrm>
          <a:custGeom>
            <a:avLst/>
            <a:gdLst>
              <a:gd name="connsiteX0" fmla="*/ 0 w 9036979"/>
              <a:gd name="connsiteY0" fmla="*/ 0 h 3152187"/>
              <a:gd name="connsiteX1" fmla="*/ 474441 w 9036979"/>
              <a:gd name="connsiteY1" fmla="*/ 0 h 3152187"/>
              <a:gd name="connsiteX2" fmla="*/ 768143 w 9036979"/>
              <a:gd name="connsiteY2" fmla="*/ 0 h 3152187"/>
              <a:gd name="connsiteX3" fmla="*/ 1513694 w 9036979"/>
              <a:gd name="connsiteY3" fmla="*/ 0 h 3152187"/>
              <a:gd name="connsiteX4" fmla="*/ 1988135 w 9036979"/>
              <a:gd name="connsiteY4" fmla="*/ 0 h 3152187"/>
              <a:gd name="connsiteX5" fmla="*/ 2462577 w 9036979"/>
              <a:gd name="connsiteY5" fmla="*/ 0 h 3152187"/>
              <a:gd name="connsiteX6" fmla="*/ 3208128 w 9036979"/>
              <a:gd name="connsiteY6" fmla="*/ 0 h 3152187"/>
              <a:gd name="connsiteX7" fmla="*/ 3592199 w 9036979"/>
              <a:gd name="connsiteY7" fmla="*/ 0 h 3152187"/>
              <a:gd name="connsiteX8" fmla="*/ 4337750 w 9036979"/>
              <a:gd name="connsiteY8" fmla="*/ 0 h 3152187"/>
              <a:gd name="connsiteX9" fmla="*/ 5083301 w 9036979"/>
              <a:gd name="connsiteY9" fmla="*/ 0 h 3152187"/>
              <a:gd name="connsiteX10" fmla="*/ 5648112 w 9036979"/>
              <a:gd name="connsiteY10" fmla="*/ 0 h 3152187"/>
              <a:gd name="connsiteX11" fmla="*/ 6393663 w 9036979"/>
              <a:gd name="connsiteY11" fmla="*/ 0 h 3152187"/>
              <a:gd name="connsiteX12" fmla="*/ 6868104 w 9036979"/>
              <a:gd name="connsiteY12" fmla="*/ 0 h 3152187"/>
              <a:gd name="connsiteX13" fmla="*/ 7342545 w 9036979"/>
              <a:gd name="connsiteY13" fmla="*/ 0 h 3152187"/>
              <a:gd name="connsiteX14" fmla="*/ 7997726 w 9036979"/>
              <a:gd name="connsiteY14" fmla="*/ 0 h 3152187"/>
              <a:gd name="connsiteX15" fmla="*/ 8472168 w 9036979"/>
              <a:gd name="connsiteY15" fmla="*/ 0 h 3152187"/>
              <a:gd name="connsiteX16" fmla="*/ 9036979 w 9036979"/>
              <a:gd name="connsiteY16" fmla="*/ 0 h 3152187"/>
              <a:gd name="connsiteX17" fmla="*/ 9036979 w 9036979"/>
              <a:gd name="connsiteY17" fmla="*/ 588408 h 3152187"/>
              <a:gd name="connsiteX18" fmla="*/ 9036979 w 9036979"/>
              <a:gd name="connsiteY18" fmla="*/ 1145295 h 3152187"/>
              <a:gd name="connsiteX19" fmla="*/ 9036979 w 9036979"/>
              <a:gd name="connsiteY19" fmla="*/ 1702181 h 3152187"/>
              <a:gd name="connsiteX20" fmla="*/ 9036979 w 9036979"/>
              <a:gd name="connsiteY20" fmla="*/ 2132980 h 3152187"/>
              <a:gd name="connsiteX21" fmla="*/ 9036979 w 9036979"/>
              <a:gd name="connsiteY21" fmla="*/ 2595301 h 3152187"/>
              <a:gd name="connsiteX22" fmla="*/ 9036979 w 9036979"/>
              <a:gd name="connsiteY22" fmla="*/ 3152187 h 3152187"/>
              <a:gd name="connsiteX23" fmla="*/ 8562538 w 9036979"/>
              <a:gd name="connsiteY23" fmla="*/ 3152187 h 3152187"/>
              <a:gd name="connsiteX24" fmla="*/ 7997726 w 9036979"/>
              <a:gd name="connsiteY24" fmla="*/ 3152187 h 3152187"/>
              <a:gd name="connsiteX25" fmla="*/ 7704025 w 9036979"/>
              <a:gd name="connsiteY25" fmla="*/ 3152187 h 3152187"/>
              <a:gd name="connsiteX26" fmla="*/ 7410323 w 9036979"/>
              <a:gd name="connsiteY26" fmla="*/ 3152187 h 3152187"/>
              <a:gd name="connsiteX27" fmla="*/ 6845512 w 9036979"/>
              <a:gd name="connsiteY27" fmla="*/ 3152187 h 3152187"/>
              <a:gd name="connsiteX28" fmla="*/ 6461440 w 9036979"/>
              <a:gd name="connsiteY28" fmla="*/ 3152187 h 3152187"/>
              <a:gd name="connsiteX29" fmla="*/ 5806259 w 9036979"/>
              <a:gd name="connsiteY29" fmla="*/ 3152187 h 3152187"/>
              <a:gd name="connsiteX30" fmla="*/ 5422187 w 9036979"/>
              <a:gd name="connsiteY30" fmla="*/ 3152187 h 3152187"/>
              <a:gd name="connsiteX31" fmla="*/ 4767006 w 9036979"/>
              <a:gd name="connsiteY31" fmla="*/ 3152187 h 3152187"/>
              <a:gd name="connsiteX32" fmla="*/ 4473305 w 9036979"/>
              <a:gd name="connsiteY32" fmla="*/ 3152187 h 3152187"/>
              <a:gd name="connsiteX33" fmla="*/ 3818124 w 9036979"/>
              <a:gd name="connsiteY33" fmla="*/ 3152187 h 3152187"/>
              <a:gd name="connsiteX34" fmla="*/ 3434052 w 9036979"/>
              <a:gd name="connsiteY34" fmla="*/ 3152187 h 3152187"/>
              <a:gd name="connsiteX35" fmla="*/ 3140350 w 9036979"/>
              <a:gd name="connsiteY35" fmla="*/ 3152187 h 3152187"/>
              <a:gd name="connsiteX36" fmla="*/ 2756279 w 9036979"/>
              <a:gd name="connsiteY36" fmla="*/ 3152187 h 3152187"/>
              <a:gd name="connsiteX37" fmla="*/ 2101098 w 9036979"/>
              <a:gd name="connsiteY37" fmla="*/ 3152187 h 3152187"/>
              <a:gd name="connsiteX38" fmla="*/ 1717026 w 9036979"/>
              <a:gd name="connsiteY38" fmla="*/ 3152187 h 3152187"/>
              <a:gd name="connsiteX39" fmla="*/ 1423324 w 9036979"/>
              <a:gd name="connsiteY39" fmla="*/ 3152187 h 3152187"/>
              <a:gd name="connsiteX40" fmla="*/ 1039253 w 9036979"/>
              <a:gd name="connsiteY40" fmla="*/ 3152187 h 3152187"/>
              <a:gd name="connsiteX41" fmla="*/ 564811 w 9036979"/>
              <a:gd name="connsiteY41" fmla="*/ 3152187 h 3152187"/>
              <a:gd name="connsiteX42" fmla="*/ 0 w 9036979"/>
              <a:gd name="connsiteY42" fmla="*/ 3152187 h 3152187"/>
              <a:gd name="connsiteX43" fmla="*/ 0 w 9036979"/>
              <a:gd name="connsiteY43" fmla="*/ 2689866 h 3152187"/>
              <a:gd name="connsiteX44" fmla="*/ 0 w 9036979"/>
              <a:gd name="connsiteY44" fmla="*/ 2227545 h 3152187"/>
              <a:gd name="connsiteX45" fmla="*/ 0 w 9036979"/>
              <a:gd name="connsiteY45" fmla="*/ 1702181 h 3152187"/>
              <a:gd name="connsiteX46" fmla="*/ 0 w 9036979"/>
              <a:gd name="connsiteY46" fmla="*/ 1176816 h 3152187"/>
              <a:gd name="connsiteX47" fmla="*/ 0 w 9036979"/>
              <a:gd name="connsiteY47" fmla="*/ 651452 h 3152187"/>
              <a:gd name="connsiteX48" fmla="*/ 0 w 9036979"/>
              <a:gd name="connsiteY48" fmla="*/ 0 h 315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9036979" h="3152187" extrusionOk="0">
                <a:moveTo>
                  <a:pt x="0" y="0"/>
                </a:moveTo>
                <a:cubicBezTo>
                  <a:pt x="149825" y="-20343"/>
                  <a:pt x="253612" y="21668"/>
                  <a:pt x="474441" y="0"/>
                </a:cubicBezTo>
                <a:cubicBezTo>
                  <a:pt x="695270" y="-21668"/>
                  <a:pt x="654742" y="1240"/>
                  <a:pt x="768143" y="0"/>
                </a:cubicBezTo>
                <a:cubicBezTo>
                  <a:pt x="881544" y="-1240"/>
                  <a:pt x="1307828" y="79031"/>
                  <a:pt x="1513694" y="0"/>
                </a:cubicBezTo>
                <a:cubicBezTo>
                  <a:pt x="1719560" y="-79031"/>
                  <a:pt x="1860252" y="43357"/>
                  <a:pt x="1988135" y="0"/>
                </a:cubicBezTo>
                <a:cubicBezTo>
                  <a:pt x="2116018" y="-43357"/>
                  <a:pt x="2359296" y="40914"/>
                  <a:pt x="2462577" y="0"/>
                </a:cubicBezTo>
                <a:cubicBezTo>
                  <a:pt x="2565858" y="-40914"/>
                  <a:pt x="2966868" y="44812"/>
                  <a:pt x="3208128" y="0"/>
                </a:cubicBezTo>
                <a:cubicBezTo>
                  <a:pt x="3449388" y="-44812"/>
                  <a:pt x="3496563" y="24214"/>
                  <a:pt x="3592199" y="0"/>
                </a:cubicBezTo>
                <a:cubicBezTo>
                  <a:pt x="3687835" y="-24214"/>
                  <a:pt x="4041190" y="60325"/>
                  <a:pt x="4337750" y="0"/>
                </a:cubicBezTo>
                <a:cubicBezTo>
                  <a:pt x="4634310" y="-60325"/>
                  <a:pt x="4874560" y="50977"/>
                  <a:pt x="5083301" y="0"/>
                </a:cubicBezTo>
                <a:cubicBezTo>
                  <a:pt x="5292042" y="-50977"/>
                  <a:pt x="5444477" y="34054"/>
                  <a:pt x="5648112" y="0"/>
                </a:cubicBezTo>
                <a:cubicBezTo>
                  <a:pt x="5851747" y="-34054"/>
                  <a:pt x="6028568" y="82707"/>
                  <a:pt x="6393663" y="0"/>
                </a:cubicBezTo>
                <a:cubicBezTo>
                  <a:pt x="6758758" y="-82707"/>
                  <a:pt x="6718719" y="45046"/>
                  <a:pt x="6868104" y="0"/>
                </a:cubicBezTo>
                <a:cubicBezTo>
                  <a:pt x="7017489" y="-45046"/>
                  <a:pt x="7223651" y="47598"/>
                  <a:pt x="7342545" y="0"/>
                </a:cubicBezTo>
                <a:cubicBezTo>
                  <a:pt x="7461439" y="-47598"/>
                  <a:pt x="7677366" y="48798"/>
                  <a:pt x="7997726" y="0"/>
                </a:cubicBezTo>
                <a:cubicBezTo>
                  <a:pt x="8318086" y="-48798"/>
                  <a:pt x="8312735" y="3162"/>
                  <a:pt x="8472168" y="0"/>
                </a:cubicBezTo>
                <a:cubicBezTo>
                  <a:pt x="8631601" y="-3162"/>
                  <a:pt x="8814492" y="34595"/>
                  <a:pt x="9036979" y="0"/>
                </a:cubicBezTo>
                <a:cubicBezTo>
                  <a:pt x="9100777" y="230375"/>
                  <a:pt x="8982259" y="360186"/>
                  <a:pt x="9036979" y="588408"/>
                </a:cubicBezTo>
                <a:cubicBezTo>
                  <a:pt x="9091699" y="816630"/>
                  <a:pt x="8974314" y="986034"/>
                  <a:pt x="9036979" y="1145295"/>
                </a:cubicBezTo>
                <a:cubicBezTo>
                  <a:pt x="9099644" y="1304556"/>
                  <a:pt x="8980761" y="1524837"/>
                  <a:pt x="9036979" y="1702181"/>
                </a:cubicBezTo>
                <a:cubicBezTo>
                  <a:pt x="9093197" y="1879525"/>
                  <a:pt x="9017876" y="1941383"/>
                  <a:pt x="9036979" y="2132980"/>
                </a:cubicBezTo>
                <a:cubicBezTo>
                  <a:pt x="9056082" y="2324577"/>
                  <a:pt x="9031094" y="2469690"/>
                  <a:pt x="9036979" y="2595301"/>
                </a:cubicBezTo>
                <a:cubicBezTo>
                  <a:pt x="9042864" y="2720912"/>
                  <a:pt x="9014032" y="2898242"/>
                  <a:pt x="9036979" y="3152187"/>
                </a:cubicBezTo>
                <a:cubicBezTo>
                  <a:pt x="8838393" y="3185222"/>
                  <a:pt x="8782775" y="3098817"/>
                  <a:pt x="8562538" y="3152187"/>
                </a:cubicBezTo>
                <a:cubicBezTo>
                  <a:pt x="8342301" y="3205557"/>
                  <a:pt x="8141522" y="3131804"/>
                  <a:pt x="7997726" y="3152187"/>
                </a:cubicBezTo>
                <a:cubicBezTo>
                  <a:pt x="7853930" y="3172570"/>
                  <a:pt x="7828112" y="3150784"/>
                  <a:pt x="7704025" y="3152187"/>
                </a:cubicBezTo>
                <a:cubicBezTo>
                  <a:pt x="7579938" y="3153590"/>
                  <a:pt x="7487938" y="3150314"/>
                  <a:pt x="7410323" y="3152187"/>
                </a:cubicBezTo>
                <a:cubicBezTo>
                  <a:pt x="7332708" y="3154060"/>
                  <a:pt x="7007470" y="3139238"/>
                  <a:pt x="6845512" y="3152187"/>
                </a:cubicBezTo>
                <a:cubicBezTo>
                  <a:pt x="6683554" y="3165136"/>
                  <a:pt x="6590266" y="3125162"/>
                  <a:pt x="6461440" y="3152187"/>
                </a:cubicBezTo>
                <a:cubicBezTo>
                  <a:pt x="6332614" y="3179212"/>
                  <a:pt x="6067392" y="3125634"/>
                  <a:pt x="5806259" y="3152187"/>
                </a:cubicBezTo>
                <a:cubicBezTo>
                  <a:pt x="5545126" y="3178740"/>
                  <a:pt x="5550563" y="3150638"/>
                  <a:pt x="5422187" y="3152187"/>
                </a:cubicBezTo>
                <a:cubicBezTo>
                  <a:pt x="5293811" y="3153736"/>
                  <a:pt x="4974513" y="3135896"/>
                  <a:pt x="4767006" y="3152187"/>
                </a:cubicBezTo>
                <a:cubicBezTo>
                  <a:pt x="4559499" y="3168478"/>
                  <a:pt x="4554898" y="3148443"/>
                  <a:pt x="4473305" y="3152187"/>
                </a:cubicBezTo>
                <a:cubicBezTo>
                  <a:pt x="4391712" y="3155931"/>
                  <a:pt x="4057567" y="3132439"/>
                  <a:pt x="3818124" y="3152187"/>
                </a:cubicBezTo>
                <a:cubicBezTo>
                  <a:pt x="3578681" y="3171935"/>
                  <a:pt x="3604683" y="3148361"/>
                  <a:pt x="3434052" y="3152187"/>
                </a:cubicBezTo>
                <a:cubicBezTo>
                  <a:pt x="3263421" y="3156013"/>
                  <a:pt x="3220131" y="3131559"/>
                  <a:pt x="3140350" y="3152187"/>
                </a:cubicBezTo>
                <a:cubicBezTo>
                  <a:pt x="3060569" y="3172815"/>
                  <a:pt x="2945523" y="3146155"/>
                  <a:pt x="2756279" y="3152187"/>
                </a:cubicBezTo>
                <a:cubicBezTo>
                  <a:pt x="2567035" y="3158219"/>
                  <a:pt x="2298590" y="3121338"/>
                  <a:pt x="2101098" y="3152187"/>
                </a:cubicBezTo>
                <a:cubicBezTo>
                  <a:pt x="1903606" y="3183036"/>
                  <a:pt x="1807220" y="3148604"/>
                  <a:pt x="1717026" y="3152187"/>
                </a:cubicBezTo>
                <a:cubicBezTo>
                  <a:pt x="1626832" y="3155770"/>
                  <a:pt x="1569844" y="3138368"/>
                  <a:pt x="1423324" y="3152187"/>
                </a:cubicBezTo>
                <a:cubicBezTo>
                  <a:pt x="1276804" y="3166006"/>
                  <a:pt x="1195921" y="3137366"/>
                  <a:pt x="1039253" y="3152187"/>
                </a:cubicBezTo>
                <a:cubicBezTo>
                  <a:pt x="882585" y="3167008"/>
                  <a:pt x="703078" y="3107916"/>
                  <a:pt x="564811" y="3152187"/>
                </a:cubicBezTo>
                <a:cubicBezTo>
                  <a:pt x="426544" y="3196458"/>
                  <a:pt x="194034" y="3094151"/>
                  <a:pt x="0" y="3152187"/>
                </a:cubicBezTo>
                <a:cubicBezTo>
                  <a:pt x="-35741" y="2996936"/>
                  <a:pt x="36651" y="2804746"/>
                  <a:pt x="0" y="2689866"/>
                </a:cubicBezTo>
                <a:cubicBezTo>
                  <a:pt x="-36651" y="2574986"/>
                  <a:pt x="15522" y="2413931"/>
                  <a:pt x="0" y="2227545"/>
                </a:cubicBezTo>
                <a:cubicBezTo>
                  <a:pt x="-15522" y="2041159"/>
                  <a:pt x="58073" y="1899243"/>
                  <a:pt x="0" y="1702181"/>
                </a:cubicBezTo>
                <a:cubicBezTo>
                  <a:pt x="-58073" y="1505119"/>
                  <a:pt x="31684" y="1437632"/>
                  <a:pt x="0" y="1176816"/>
                </a:cubicBezTo>
                <a:cubicBezTo>
                  <a:pt x="-31684" y="916000"/>
                  <a:pt x="44760" y="822953"/>
                  <a:pt x="0" y="651452"/>
                </a:cubicBezTo>
                <a:cubicBezTo>
                  <a:pt x="-44760" y="479951"/>
                  <a:pt x="48185" y="281052"/>
                  <a:pt x="0" y="0"/>
                </a:cubicBezTo>
                <a:close/>
              </a:path>
            </a:pathLst>
          </a:custGeom>
          <a:noFill/>
          <a:ln cap="flat" cmpd="sng">
            <a:solidFill>
              <a:srgbClr val="E5E4E2"/>
            </a:solidFill>
            <a:miter lim="800000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3" name="Picture 62" descr="A purple letters on a black background&#10;&#10;Description automatically generated">
            <a:extLst>
              <a:ext uri="{FF2B5EF4-FFF2-40B4-BE49-F238E27FC236}">
                <a16:creationId xmlns:a16="http://schemas.microsoft.com/office/drawing/2014/main" id="{071DA345-3FD9-B09E-54FA-01F06409BC49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401" y="3856647"/>
            <a:ext cx="4796299" cy="6670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22B4632-0054-4743-800E-AD4E07026600}"/>
              </a:ext>
            </a:extLst>
          </p:cNvPr>
          <p:cNvSpPr txBox="1"/>
          <p:nvPr userDrawn="1"/>
        </p:nvSpPr>
        <p:spPr>
          <a:xfrm>
            <a:off x="7587065" y="2729335"/>
            <a:ext cx="15562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i="0" u="none" dirty="0">
                <a:solidFill>
                  <a:srgbClr val="C0C0C0"/>
                </a:solidFill>
                <a:latin typeface="Gotham" panose="02000504050000020004" pitchFamily="2" charset="0"/>
              </a:rPr>
              <a:t>Platinum</a:t>
            </a:r>
          </a:p>
        </p:txBody>
      </p:sp>
    </p:spTree>
    <p:extLst>
      <p:ext uri="{BB962C8B-B14F-4D97-AF65-F5344CB8AC3E}">
        <p14:creationId xmlns:p14="http://schemas.microsoft.com/office/powerpoint/2010/main" val="30951927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>
            <a:extLst>
              <a:ext uri="{FF2B5EF4-FFF2-40B4-BE49-F238E27FC236}">
                <a16:creationId xmlns:a16="http://schemas.microsoft.com/office/drawing/2014/main" id="{5A8F8C94-D36D-4B28-894C-A283A2C16D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613" y="245534"/>
            <a:ext cx="8040774" cy="370695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17FA5C-E533-4343-88FA-2A12C937E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E4C8D901-2491-4B7F-BE04-A85F995557BF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C982-A950-4468-94DF-C6BDC5E6E7D2}"/>
              </a:ext>
            </a:extLst>
          </p:cNvPr>
          <p:cNvSpPr txBox="1"/>
          <p:nvPr userDrawn="1"/>
        </p:nvSpPr>
        <p:spPr>
          <a:xfrm>
            <a:off x="1257299" y="4216248"/>
            <a:ext cx="98970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dirty="0"/>
              <a:t>Monthly Meetings</a:t>
            </a:r>
            <a:br>
              <a:rPr lang="en-GB" sz="4400" dirty="0"/>
            </a:br>
            <a:r>
              <a:rPr lang="en-GB" sz="4400" dirty="0"/>
              <a:t>3rd Wednesday of each month </a:t>
            </a:r>
            <a:br>
              <a:rPr lang="en-GB" sz="4400" dirty="0"/>
            </a:br>
            <a:r>
              <a:rPr lang="en-GB" sz="4400" dirty="0"/>
              <a:t>jssug.org</a:t>
            </a:r>
            <a:endParaRPr lang="en-US" sz="4400" b="0" i="0" dirty="0" err="1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2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dd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C022148E-A118-4C81-BD07-C2FDB656F5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091" y="1822720"/>
            <a:ext cx="7982322" cy="1935532"/>
          </a:xfrm>
        </p:spPr>
        <p:txBody>
          <a:bodyPr anchor="t">
            <a:noAutofit/>
          </a:bodyPr>
          <a:lstStyle>
            <a:lvl1pPr>
              <a:defRPr sz="44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Session Title goes here</a:t>
            </a:r>
            <a:endParaRPr lang="en-US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9C0475C-10A6-4832-A8CB-FD4A54DE306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1" y="4712654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2D07DB7-7A1F-4BA3-832B-AD0119F2AC2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95EA5C-DB1A-4340-9A9B-6FBA15131DCC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739FB1-E9E4-486C-9F12-3B357C6B62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99" y="4381629"/>
            <a:ext cx="4412959" cy="20344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FBD7D9D-79E9-4C49-A6A9-18BA276C10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541" y="310289"/>
            <a:ext cx="7645971" cy="10634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634AEE-798E-45DB-BA4A-87DC9C08E1C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17DE9BB-E60E-4883-8AF9-ADD27D8F133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38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b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D74CC3F-A43F-7247-8851-E564DEF82E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011C7A70-1A27-8C46-B788-29D87A2F4A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4541" y="451274"/>
            <a:ext cx="6137623" cy="711882"/>
          </a:xfrm>
        </p:spPr>
        <p:txBody>
          <a:bodyPr>
            <a:noAutofit/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6000" b="1" i="0">
                <a:solidFill>
                  <a:schemeClr val="accent2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FirstName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6227045-61B0-9544-AEC3-12180B09CBA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4542" y="2560817"/>
            <a:ext cx="6035252" cy="647786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36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Job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8977B7-700C-C149-8536-47AB7A78B9E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2439" y="378547"/>
            <a:ext cx="1685405" cy="1685405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1A01EAC-4EF5-AE4F-970E-2C5157FA52A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58416" y="4673325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FB3DAF8-2F81-FC4D-8CB0-8C0CB1AA4D4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58416" y="5244387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5B937D2-7E45-D541-81A8-ABE79A9EE4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58416" y="5815450"/>
            <a:ext cx="5601378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400" b="1" i="0">
                <a:solidFill>
                  <a:schemeClr val="tx1"/>
                </a:solidFill>
                <a:latin typeface="IBM Plex Sans SemiBold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540AA7F0-2E50-214E-9056-0901887064E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24542" y="3219579"/>
            <a:ext cx="6035252" cy="64778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36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Organization/business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9FA89709-76ED-224C-B4CF-D07271807FC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6702439" y="2560817"/>
            <a:ext cx="5065019" cy="3400712"/>
          </a:xfrm>
        </p:spPr>
        <p:txBody>
          <a:bodyPr anchor="t">
            <a:normAutofit/>
          </a:bodyPr>
          <a:lstStyle>
            <a:lvl1pPr marL="342900" indent="-342900">
              <a:lnSpc>
                <a:spcPct val="114000"/>
              </a:lnSpc>
              <a:buFont typeface="Arial" panose="020B0604020202020204" pitchFamily="34" charset="0"/>
              <a:buChar char="•"/>
              <a:defRPr sz="2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About you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0D2292A1-4831-8743-BC26-539A0B8200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4541" y="1168024"/>
            <a:ext cx="6137624" cy="711882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buNone/>
              <a:defRPr sz="6000" b="1" i="0"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n-US" err="1"/>
              <a:t>SecondName</a:t>
            </a: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208F2E-40B5-4B3B-AAF2-A84D05C924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15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958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Session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DC7C0B-1DAB-8544-9AAC-01B9C9A7782C}"/>
              </a:ext>
            </a:extLst>
          </p:cNvPr>
          <p:cNvSpPr txBox="1"/>
          <p:nvPr userDrawn="1"/>
        </p:nvSpPr>
        <p:spPr>
          <a:xfrm>
            <a:off x="424542" y="1415901"/>
            <a:ext cx="95830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4400" b="0" i="0" dirty="0">
                <a:solidFill>
                  <a:schemeClr val="tx1"/>
                </a:solidFill>
                <a:latin typeface="IBM Plex Sans" panose="020B0503050203000203" pitchFamily="34" charset="77"/>
              </a:rPr>
              <a:t>Your feedback is important to us</a:t>
            </a:r>
            <a:endParaRPr lang="en-US" sz="4400" b="0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F22D7A-4ABB-6245-8502-18EF607330AF}"/>
              </a:ext>
            </a:extLst>
          </p:cNvPr>
          <p:cNvSpPr txBox="1"/>
          <p:nvPr userDrawn="1"/>
        </p:nvSpPr>
        <p:spPr>
          <a:xfrm>
            <a:off x="424541" y="3361753"/>
            <a:ext cx="9583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600" b="1" i="0" dirty="0">
                <a:solidFill>
                  <a:schemeClr val="tx1"/>
                </a:solidFill>
                <a:latin typeface="IBM Plex Sans" panose="020B0503050203000203" pitchFamily="34" charset="77"/>
              </a:rPr>
              <a:t>Please fill out your session evaluation and hand to speaker!</a:t>
            </a:r>
            <a:endParaRPr lang="en-US" sz="3600" b="1" i="0" dirty="0">
              <a:solidFill>
                <a:schemeClr val="tx1"/>
              </a:solidFill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4CEF79-C672-4D27-A074-87AF6BBA25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F7F81A-D121-4B34-A867-E38733B2F707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0A771-D7B9-2CEE-FCF7-C3C32B29B6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36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7C13-BA7D-D148-A962-B2F9880B3816}"/>
              </a:ext>
            </a:extLst>
          </p:cNvPr>
          <p:cNvSpPr txBox="1"/>
          <p:nvPr userDrawn="1"/>
        </p:nvSpPr>
        <p:spPr>
          <a:xfrm>
            <a:off x="424542" y="537285"/>
            <a:ext cx="615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0" b="1" i="0">
                <a:solidFill>
                  <a:schemeClr val="tx1"/>
                </a:solidFill>
                <a:latin typeface="IBM Plex Sans" panose="020B0503050203000203" pitchFamily="34" charset="77"/>
                <a:ea typeface="Roboto" panose="02000000000000000000" pitchFamily="2" charset="0"/>
              </a:rPr>
              <a:t>Thank you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646216E-29A2-A247-99CE-007D67912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42" y="1492289"/>
            <a:ext cx="9383009" cy="1935532"/>
          </a:xfrm>
        </p:spPr>
        <p:txBody>
          <a:bodyPr anchor="t">
            <a:noAutofit/>
          </a:bodyPr>
          <a:lstStyle>
            <a:lvl1pPr>
              <a:defRPr sz="4400" b="0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AEEB18-91E1-3F42-8D9D-5E0430A0A876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24542" y="4141591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tx1"/>
                </a:solidFill>
                <a:latin typeface="IBM Plex Sans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Name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07DC7BE-7B26-414F-BD9B-3EC87D60A020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24542" y="4712653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2E4D425-6254-6148-803B-C779BD3C6F7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24542" y="5283715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96E52DF-C0F3-FF4F-92BC-DEBBB26F991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24542" y="5854778"/>
            <a:ext cx="6116493" cy="553208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tx1"/>
                </a:solidFill>
                <a:latin typeface="IBM Plex Sans Medium" panose="020B0503050203000203" pitchFamily="34" charset="77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Contact/social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5E8CCA-0838-4267-BADD-8B4834708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1A475E2-8093-4F80-9FB9-4DB0B77719AC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F7414-EE94-C1A2-CE70-D3094513C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rgbClr val="191919"/>
                </a:solidFill>
              </a:defRPr>
            </a:lvl4pPr>
            <a:lvl5pPr>
              <a:defRPr>
                <a:solidFill>
                  <a:srgbClr val="19191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F1BC0-0EB0-E844-8085-78C9D9C9E52E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85B63D6-D71F-A240-AA5E-4A141103753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6A499BE-5785-8240-9D7C-DA5C98449F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FC70CF-331E-CD28-85CE-30ACA2ABD1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68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with cuv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5DB589BE-A367-2047-95EA-84FEE887D3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791325"/>
            <a:ext cx="12192000" cy="666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88C8A19-1FB7-1C42-8E4E-03FB1EF94022}"/>
              </a:ext>
            </a:extLst>
          </p:cNvPr>
          <p:cNvSpPr>
            <a:spLocks noGrp="1"/>
          </p:cNvSpPr>
          <p:nvPr>
            <p:ph idx="1"/>
          </p:nvPr>
        </p:nvSpPr>
        <p:spPr bwMode="auto">
          <a:xfrm>
            <a:off x="369047" y="1825625"/>
            <a:ext cx="8165353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B51CA4F-FDD7-FD40-A833-669B9D88A65E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66752-8BA2-4DBA-B412-3AECBBF87C74}"/>
              </a:ext>
            </a:extLst>
          </p:cNvPr>
          <p:cNvSpPr txBox="1"/>
          <p:nvPr userDrawn="1"/>
        </p:nvSpPr>
        <p:spPr>
          <a:xfrm>
            <a:off x="252505" y="63800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000" b="0" i="0" dirty="0">
                <a:latin typeface="IBM Plex Sans" panose="020B0503050203000203" pitchFamily="34" charset="77"/>
              </a:rPr>
              <a:t>#SQLSatJax</a:t>
            </a:r>
            <a:endParaRPr lang="en-US" sz="1000" b="0" i="0" dirty="0">
              <a:latin typeface="IBM Plex Sans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276714-1953-F5CE-DB6A-272B2A35CC6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9626" y="6054083"/>
            <a:ext cx="4746713" cy="66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034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Placeholder 1"/>
          <p:cNvSpPr>
            <a:spLocks noGrp="1"/>
          </p:cNvSpPr>
          <p:nvPr>
            <p:ph type="title"/>
          </p:nvPr>
        </p:nvSpPr>
        <p:spPr bwMode="auto">
          <a:xfrm>
            <a:off x="369047" y="492942"/>
            <a:ext cx="9418359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GB" altLang="en-US"/>
              <a:t>Click to edit Master title style</a:t>
            </a:r>
            <a:endParaRPr lang="en-US" altLang="en-US"/>
          </a:p>
        </p:txBody>
      </p:sp>
      <p:sp>
        <p:nvSpPr>
          <p:cNvPr id="4608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9047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2593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72" r:id="rId21"/>
    <p:sldLayoutId id="2147483773" r:id="rId22"/>
  </p:sldLayoutIdLst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000" b="1" i="0" kern="1200">
          <a:solidFill>
            <a:schemeClr val="accent2"/>
          </a:solidFill>
          <a:latin typeface="IBM Plex Sans" panose="020B0503050203000203" pitchFamily="34" charset="77"/>
          <a:ea typeface="+mj-ea"/>
          <a:cs typeface="IBM Plex Sans" panose="020B0503050203000203" pitchFamily="34" charset="77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457200" indent="-457200" algn="l" rtl="0" eaLnBrk="1" fontAlgn="base" hangingPunct="1">
        <a:lnSpc>
          <a:spcPct val="130000"/>
        </a:lnSpc>
        <a:spcBef>
          <a:spcPts val="10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3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1pPr>
      <a:lvl2pPr marL="914400" indent="-4572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8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2pPr>
      <a:lvl3pPr marL="1257300" indent="-342900" algn="l" rtl="0" eaLnBrk="1" fontAlgn="base" hangingPunct="1">
        <a:lnSpc>
          <a:spcPct val="130000"/>
        </a:lnSpc>
        <a:spcBef>
          <a:spcPts val="500"/>
        </a:spcBef>
        <a:spcAft>
          <a:spcPct val="0"/>
        </a:spcAft>
        <a:buClr>
          <a:srgbClr val="CC0000"/>
        </a:buClr>
        <a:buSzPct val="100000"/>
        <a:buFont typeface="Arial"/>
        <a:buChar char="•"/>
        <a:defRPr sz="2400" b="0" i="0" kern="1200">
          <a:solidFill>
            <a:schemeClr val="tx1"/>
          </a:solidFill>
          <a:latin typeface="IBM Plex Sans" panose="020B0503050203000203" pitchFamily="34" charset="77"/>
          <a:ea typeface="+mn-ea"/>
          <a:cs typeface="IBM Plex Sans" panose="020B0503050203000203" pitchFamily="34" charset="77"/>
        </a:defRPr>
      </a:lvl3pPr>
      <a:lvl4pPr marL="16002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4pPr>
      <a:lvl5pPr marL="2057400" indent="-228600" algn="l" rtl="0" eaLnBrk="1" fontAlgn="base" hangingPunct="1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b="0" i="0" kern="1200">
          <a:solidFill>
            <a:srgbClr val="191919"/>
          </a:solidFill>
          <a:latin typeface="Roboto Regular"/>
          <a:ea typeface="+mn-ea"/>
          <a:cs typeface="Roboto Regular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45A77-E28F-2321-7AE1-B3059625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FA1AF-6D69-2DF8-76EA-0C52A6D0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3DE8D-B610-07F2-7825-417BFE63E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58ED5-52EB-851E-FE4A-6BE298D72E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FEDC6-8C03-411E-B55A-6AE29825F6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36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05" r:id="rId14"/>
    <p:sldLayoutId id="2147483806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www.linkedin.com/in/marcbushong" TargetMode="Externa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402E3-3D81-11D2-EFC6-110C9E354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216" y="1076324"/>
            <a:ext cx="6272784" cy="15350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Microsoft Fabric: Data Mesh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2D8EB-BE19-01B3-B339-347DB6A29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0216" y="3351276"/>
            <a:ext cx="6272784" cy="2825686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Marc Bushong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Sr Cloud Solution Architect @Microsoft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hlinkClick r:id="rId2"/>
              </a:rPr>
              <a:t>www.linkedin.com/in/marcbushong</a:t>
            </a: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Presentation available on LinkedIn or: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400" dirty="0"/>
              <a:t>https://github.com/mbushong16/SQLSaturday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 descr="A close-up of a green and white ribbon&#10;&#10;Description automatically generated">
            <a:extLst>
              <a:ext uri="{FF2B5EF4-FFF2-40B4-BE49-F238E27FC236}">
                <a16:creationId xmlns:a16="http://schemas.microsoft.com/office/drawing/2014/main" id="{62EA640E-975A-BB75-3AA6-5F50CF69C4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66" r="14920" b="2"/>
          <a:stretch/>
        </p:blipFill>
        <p:spPr>
          <a:xfrm>
            <a:off x="20" y="10"/>
            <a:ext cx="45053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463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4A15BF-14AD-5B90-FBB9-0F4BD3029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5000"/>
              <a:t>What does Data Mesh even mean?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755A68-F87D-40A3-A013-ED4E16598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/>
              <a:t>Data mesh is an architectural pattern for implementing enterprise data platforms in large and complex organizations. </a:t>
            </a:r>
          </a:p>
          <a:p>
            <a:r>
              <a:rPr lang="en-US" sz="2400" dirty="0"/>
              <a:t>Data mesh helps scale analytics adoption beyond a single platform and a single implementation team.</a:t>
            </a:r>
          </a:p>
          <a:p>
            <a:r>
              <a:rPr lang="en-US" sz="2400" dirty="0"/>
              <a:t>Apart of </a:t>
            </a:r>
            <a:r>
              <a:rPr lang="en-US" sz="2400"/>
              <a:t>Well-Architected Framework (WAF)</a:t>
            </a:r>
            <a:endParaRPr lang="en-US" sz="2400" dirty="0"/>
          </a:p>
          <a:p>
            <a:r>
              <a:rPr lang="en-US" sz="2400" dirty="0"/>
              <a:t>Why Data Mesh? </a:t>
            </a:r>
          </a:p>
          <a:p>
            <a:pPr lvl="1"/>
            <a:r>
              <a:rPr lang="en-US" sz="2000" dirty="0"/>
              <a:t>Think single team owning all analytics data/operations and the potential issues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782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Freeform: Shape 103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BFCD50-E903-B647-09C7-2CB1BB221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Example of Landing Zones/Simple Mesh</a:t>
            </a:r>
          </a:p>
        </p:txBody>
      </p:sp>
      <p:pic>
        <p:nvPicPr>
          <p:cNvPr id="1026" name="Picture 2" descr="Diagram of a multiple landing zone architecture for cloud-scale analytics.">
            <a:extLst>
              <a:ext uri="{FF2B5EF4-FFF2-40B4-BE49-F238E27FC236}">
                <a16:creationId xmlns:a16="http://schemas.microsoft.com/office/drawing/2014/main" id="{E59C3749-69B7-D1B9-A36A-706C250A3E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4516" y="0"/>
            <a:ext cx="6875819" cy="6875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44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31B4AE-1163-2CD2-EAB5-52A679F7A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Foundational Concepts for Data Mesh Architecture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1FFAB2B-5233-BC57-9CB5-87F4FF908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898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0259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AFEBC3-F026-85C9-51AE-7E3BBB127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Data Domains</a:t>
            </a:r>
          </a:p>
        </p:txBody>
      </p:sp>
      <p:sp>
        <p:nvSpPr>
          <p:cNvPr id="21" name="Content Placeholder 1">
            <a:extLst>
              <a:ext uri="{FF2B5EF4-FFF2-40B4-BE49-F238E27FC236}">
                <a16:creationId xmlns:a16="http://schemas.microsoft.com/office/drawing/2014/main" id="{C6B48CD9-7F76-9704-392E-F03C23E3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/>
              <a:t>Foundation of Data Mesh</a:t>
            </a:r>
          </a:p>
          <a:p>
            <a:pPr lvl="1"/>
            <a:r>
              <a:rPr lang="en-US"/>
              <a:t>Decentralization and the distribution of responsibility to domains</a:t>
            </a:r>
          </a:p>
          <a:p>
            <a:r>
              <a:rPr lang="en-US" sz="2400"/>
              <a:t>Defines boundaries around your data/functionality</a:t>
            </a:r>
          </a:p>
          <a:p>
            <a:pPr lvl="1"/>
            <a:r>
              <a:rPr lang="en-US"/>
              <a:t>Long term ownership.</a:t>
            </a:r>
          </a:p>
          <a:p>
            <a:pPr lvl="1"/>
            <a:r>
              <a:rPr lang="en-US"/>
              <a:t>Match reality and not just theoretical concepts.</a:t>
            </a:r>
          </a:p>
          <a:p>
            <a:pPr lvl="1"/>
            <a:r>
              <a:rPr lang="en-US"/>
              <a:t>Atomic integrity. 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5378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91DF4F-E91A-1D7F-AEC3-2D4E89C61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Domains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E50A9B80-A1C1-F594-2823-4DE765B1908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211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9C5797D-E899-0A16-9ED2-BC47C96CC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2E5166-2FD2-F82C-EDC0-52F2FA191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E7FC92-B3B5-EEA3-D53D-2EE549F76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49F4CF-B210-1C30-36AA-AEFF1DD6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Data Products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8B52075-D17A-B1EC-27C0-BE10E5CFC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 fontScale="92500"/>
          </a:bodyPr>
          <a:lstStyle/>
          <a:p>
            <a:r>
              <a:rPr lang="en-US" sz="2400" dirty="0"/>
              <a:t>Data is the product…</a:t>
            </a:r>
          </a:p>
          <a:p>
            <a:pPr lvl="1"/>
            <a:r>
              <a:rPr lang="en-US" dirty="0"/>
              <a:t>Application owners/teams treat data as fully contained product</a:t>
            </a:r>
          </a:p>
          <a:p>
            <a:r>
              <a:rPr lang="en-US" sz="2400" dirty="0"/>
              <a:t>Data Products in Data Mesh prevents some common integration issues</a:t>
            </a:r>
          </a:p>
          <a:p>
            <a:pPr lvl="1"/>
            <a:r>
              <a:rPr lang="en-US" dirty="0"/>
              <a:t>Think if some underlying data in a report changes, it changes the way the business might make decisions off it.</a:t>
            </a:r>
          </a:p>
          <a:p>
            <a:pPr lvl="1"/>
            <a:r>
              <a:rPr lang="en-US" dirty="0"/>
              <a:t>Knowledge gaps, ownership issues, the “That is not my department” issue… </a:t>
            </a:r>
          </a:p>
          <a:p>
            <a:pPr lvl="2"/>
            <a:r>
              <a:rPr lang="en-US" sz="2400" dirty="0"/>
              <a:t>Which still may be valid depending</a:t>
            </a:r>
          </a:p>
          <a:p>
            <a:r>
              <a:rPr lang="en-US" sz="2400" dirty="0"/>
              <a:t>Data products are created specifically for analytical consumption</a:t>
            </a:r>
          </a:p>
          <a:p>
            <a:pPr marL="457200" lvl="1" indent="0">
              <a:buNone/>
            </a:pP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60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A487DFC-7FF0-82F0-5C11-CAD9F1036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/>
              <a:t>Well Designed Data Products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Content Placeholder 1">
            <a:extLst>
              <a:ext uri="{FF2B5EF4-FFF2-40B4-BE49-F238E27FC236}">
                <a16:creationId xmlns:a16="http://schemas.microsoft.com/office/drawing/2014/main" id="{7B7084C2-100A-0456-933B-EB8D1CDEA4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200147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2055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3D99A3-7053-296A-C062-0B1DF50FD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Products Design Recommendations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24E551DF-3FE5-6D9A-3787-2E5EA1FF4B5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9719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BB223-3903-58F5-0DF5-1808DBD8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E80822-FAAE-F4F5-07F0-B247953F1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31286-E6EC-3E87-0272-2E4EA7F3B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3686"/>
            <a:ext cx="12192000" cy="64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75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18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C0084F-006C-D00E-2470-237999EA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 dirty="0"/>
              <a:t>Self-Serve Platforms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335271-6E5E-56E3-4BBD-4ABBD9B22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 dirty="0"/>
              <a:t>Fancy for letting domains/teams/users operate independently</a:t>
            </a:r>
          </a:p>
          <a:p>
            <a:pPr lvl="1"/>
            <a:r>
              <a:rPr lang="en-US" dirty="0"/>
              <a:t>No strong dependency on central platform or team. </a:t>
            </a:r>
          </a:p>
          <a:p>
            <a:pPr lvl="1"/>
            <a:r>
              <a:rPr lang="en-US" dirty="0"/>
              <a:t>Central team can still exist in a capacity, but they are not causing impediments to self serving. </a:t>
            </a:r>
          </a:p>
        </p:txBody>
      </p:sp>
    </p:spTree>
    <p:extLst>
      <p:ext uri="{BB962C8B-B14F-4D97-AF65-F5344CB8AC3E}">
        <p14:creationId xmlns:p14="http://schemas.microsoft.com/office/powerpoint/2010/main" val="4236931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7BDD46-8543-B5BB-5174-B80CC02D7C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1756" b="39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8DECC9-DA21-5E75-1462-DF16E15EB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Federated Governance</a:t>
            </a:r>
            <a:endParaRPr lang="en-US" dirty="0"/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7A972AA-F3B6-F96E-6295-B61F44264D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82769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47782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D8D45C-AB9F-F66F-0650-94D868E0F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013"/>
            <a:ext cx="12124148" cy="4546553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F7935A-46F1-1ED8-B29B-707A48E73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What is Microsoft Fabric?</a:t>
            </a:r>
          </a:p>
        </p:txBody>
      </p:sp>
    </p:spTree>
    <p:extLst>
      <p:ext uri="{BB962C8B-B14F-4D97-AF65-F5344CB8AC3E}">
        <p14:creationId xmlns:p14="http://schemas.microsoft.com/office/powerpoint/2010/main" val="194677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3DB042-388A-2FF5-5DB2-FA681E909B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3743" b="12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6FC67A-38A7-61AB-3A28-5932CC27E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Key Components in Fabric for Data Mesh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70F70635-56D7-7D84-3395-DC4E799B00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4333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4239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6E06-CAA5-4AFD-759C-41B1CAA7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Shortcuts and Mirroring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58BF65-645D-6FE6-0BE0-0C2A5C64EC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000805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8427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05B32B-BECD-538F-D5F6-B7C3B0CC66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127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37B6F4-B62D-6782-095D-6C71DB1F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Fabric Administration Components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C0180949-05A7-BFB3-8C14-84C66A684B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166912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01509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5FFE4B-4270-1B62-76F0-CE4DD218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49CF4D-8B9C-86AC-CBB0-F76016A24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89A27A-EE5D-349C-8EFB-67B37ACF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49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686022-1271-9047-1F4E-74BB5944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7E841F-625B-EF04-B1A6-98694EAF5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FC069A-CB01-858A-F792-24E96F206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602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6C4B57-65D2-C09F-CD70-BDA0C4E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879BAB-4C71-1D67-8411-0492FE14E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5A651-C7AC-26B2-2D62-B87F8EF0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2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8B92EF-947F-2DC7-425C-A6B80BDF1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DE6C3-84A9-7D87-C4FA-F12E873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Mesh in Fabric</a:t>
            </a:r>
          </a:p>
        </p:txBody>
      </p:sp>
      <p:graphicFrame>
        <p:nvGraphicFramePr>
          <p:cNvPr id="5" name="Content Placeholder 1">
            <a:extLst>
              <a:ext uri="{FF2B5EF4-FFF2-40B4-BE49-F238E27FC236}">
                <a16:creationId xmlns:a16="http://schemas.microsoft.com/office/drawing/2014/main" id="{89941A00-5CED-D775-05D4-4CB1FCC13D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42957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70410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2766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C6DA37-A121-70CC-0213-040C8C10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BE12B3-A475-E234-DD28-3ADE72259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85B33-0CC5-41D9-4BDB-8902AAD88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023" r="14622"/>
          <a:stretch/>
        </p:blipFill>
        <p:spPr>
          <a:xfrm>
            <a:off x="0" y="895927"/>
            <a:ext cx="12192000" cy="446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91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9BD145-EF34-8442-62DD-CEAD785C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C2EABF-3F64-BBAF-4336-85BED8B90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7BF46-65D2-26D9-293C-396A6736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8" y="-1"/>
            <a:ext cx="12114242" cy="677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85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AAD233-55E7-7110-5DF2-ED2AB06E6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A7A567-2271-BFC9-BF57-8EF9C850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F4A13-3557-8605-2151-865D043D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654" y="-26965"/>
            <a:ext cx="8506691" cy="688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5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5648F-9D6F-4A3A-40AE-FB553CB13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Patterns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768D7D4-0AC5-6D90-0300-E5595E961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Medallion Architecture Review if needed</a:t>
            </a:r>
          </a:p>
          <a:p>
            <a:r>
              <a:rPr lang="en-US" dirty="0"/>
              <a:t>Different Architectures of Data Mesh</a:t>
            </a:r>
          </a:p>
        </p:txBody>
      </p:sp>
    </p:spTree>
    <p:extLst>
      <p:ext uri="{BB962C8B-B14F-4D97-AF65-F5344CB8AC3E}">
        <p14:creationId xmlns:p14="http://schemas.microsoft.com/office/powerpoint/2010/main" val="454408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E160B0A-0DDF-876B-E566-2E87693BB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148"/>
            <a:ext cx="10515600" cy="1325563"/>
          </a:xfrm>
        </p:spPr>
        <p:txBody>
          <a:bodyPr/>
          <a:lstStyle/>
          <a:p>
            <a:r>
              <a:rPr lang="en-US" dirty="0"/>
              <a:t>General Medallion Architecture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E57BD00-46F7-544F-A934-2E0632048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67CAAB-C354-50DB-DB8A-D4010612B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109798"/>
            <a:ext cx="12192000" cy="574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20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FD24CA82-A7B4-EB03-28BF-3212CB34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47F1A7-DC34-2542-B0F0-D78A82BA9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0318"/>
            <a:ext cx="12192001" cy="591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65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9FF4C5-530F-E55D-5256-6BC3281E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913476-4CBF-033F-D1F3-95D7D5973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F8C60-2469-D86E-2920-536CF1B4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4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69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01954-094E-4579-A7D8-ACC44DC4A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7CE5B-1305-093D-211D-6985D63EAC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7A3F2-8FA6-F81C-59FE-899D8706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27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743BC7-FD04-DF71-B26B-D52CE496F0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686" b="2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48045-BB24-C3D4-EF1E-029E478B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Helpful Tips for Moving Forward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943B07-2C70-382B-94CD-2E3A141FC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04886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7892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137397"/>
            <a:ext cx="12192000" cy="1720601"/>
          </a:xfrm>
          <a:prstGeom prst="rect">
            <a:avLst/>
          </a:prstGeom>
          <a:ln>
            <a:noFill/>
          </a:ln>
          <a:effectLst>
            <a:outerShdw blurRad="254000" dist="127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B5507E-EE03-A991-5431-6961948D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8" y="5505709"/>
            <a:ext cx="7015500" cy="101944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  <p:pic>
        <p:nvPicPr>
          <p:cNvPr id="15" name="Picture 14" descr="Yellow question mark">
            <a:extLst>
              <a:ext uri="{FF2B5EF4-FFF2-40B4-BE49-F238E27FC236}">
                <a16:creationId xmlns:a16="http://schemas.microsoft.com/office/drawing/2014/main" id="{E20ACF55-B5CD-6ED6-0625-39D90029F1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78" b="23293"/>
          <a:stretch/>
        </p:blipFill>
        <p:spPr>
          <a:xfrm>
            <a:off x="20" y="10"/>
            <a:ext cx="12191979" cy="5137387"/>
          </a:xfrm>
          <a:prstGeom prst="rect">
            <a:avLst/>
          </a:prstGeom>
          <a:effectLst>
            <a:outerShdw blurRad="190500" dist="63500" dir="5400000" sx="98000" sy="98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021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DD19511-4C5E-B141-1FB0-C814BFE294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16" y="518819"/>
            <a:ext cx="6014984" cy="60149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6746239" y="2860473"/>
            <a:ext cx="52166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Get your SQL Questions answered here by our SQL Experts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(Across from Registration)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72172EF-824C-8E44-7353-2A2F20068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663" y="236759"/>
            <a:ext cx="7177654" cy="12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1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047" y="492942"/>
            <a:ext cx="11441585" cy="1325563"/>
          </a:xfrm>
        </p:spPr>
        <p:txBody>
          <a:bodyPr/>
          <a:lstStyle/>
          <a:p>
            <a:r>
              <a:rPr lang="en-US" dirty="0"/>
              <a:t>501 Legion Charitable Donation &amp; LEGO Drive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09B2C5D-77F7-497A-2907-27607A2FD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74" y="3332628"/>
            <a:ext cx="3920836" cy="39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5CCF9139-688B-43E1-9187-3509E12AD611}"/>
              </a:ext>
            </a:extLst>
          </p:cNvPr>
          <p:cNvSpPr txBox="1">
            <a:spLocks/>
          </p:cNvSpPr>
          <p:nvPr/>
        </p:nvSpPr>
        <p:spPr>
          <a:xfrm>
            <a:off x="381116" y="1155724"/>
            <a:ext cx="11429516" cy="3083768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Thank the 501 Legion for Supporting Our Event!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JSSUG Will Match Donations up to $1000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Donation Bucket on Registration Table</a:t>
            </a:r>
          </a:p>
          <a:p>
            <a:pPr marL="0" marR="0" lvl="0" indent="0" algn="ctr" defTabSz="576026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en-US" sz="3810" b="1" i="0" u="none" strike="noStrike" kern="120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LEGO donation on V for Victory Table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6EACA22-4155-70DD-E997-2A3AF41DE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5" y="3822733"/>
            <a:ext cx="3920836" cy="294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2485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A9448F-8F61-DD80-8F4F-0522F64B6752}"/>
              </a:ext>
            </a:extLst>
          </p:cNvPr>
          <p:cNvSpPr txBox="1"/>
          <p:nvPr/>
        </p:nvSpPr>
        <p:spPr>
          <a:xfrm>
            <a:off x="200278" y="1534404"/>
            <a:ext cx="118002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1. Take a picture with the SQL Saturday Backdrop during the event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2. Post the picture to Twitter/X and include the hashtag #SQLSatJax24CC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3. The tweet using the hashtag that has the most "likes" wins a prize!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89DDCA-825E-23AC-C371-255C8D2F3188}"/>
              </a:ext>
            </a:extLst>
          </p:cNvPr>
          <p:cNvSpPr txBox="1"/>
          <p:nvPr/>
        </p:nvSpPr>
        <p:spPr>
          <a:xfrm>
            <a:off x="200279" y="324310"/>
            <a:ext cx="9492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Costume Contest Rules</a:t>
            </a:r>
          </a:p>
        </p:txBody>
      </p:sp>
    </p:spTree>
    <p:extLst>
      <p:ext uri="{BB962C8B-B14F-4D97-AF65-F5344CB8AC3E}">
        <p14:creationId xmlns:p14="http://schemas.microsoft.com/office/powerpoint/2010/main" val="2869126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Session Evaluations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59931" y="4254485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Your feedback is important to us!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Gotham Black" pitchFamily="50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Please fill out and hand to speaker after the session!</a:t>
            </a:r>
          </a:p>
        </p:txBody>
      </p:sp>
    </p:spTree>
    <p:extLst>
      <p:ext uri="{BB962C8B-B14F-4D97-AF65-F5344CB8AC3E}">
        <p14:creationId xmlns:p14="http://schemas.microsoft.com/office/powerpoint/2010/main" val="2381171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4B23FD-2691-4C07-AC22-3DB21B4B6598}"/>
              </a:ext>
            </a:extLst>
          </p:cNvPr>
          <p:cNvSpPr txBox="1"/>
          <p:nvPr/>
        </p:nvSpPr>
        <p:spPr>
          <a:xfrm>
            <a:off x="1124374" y="672266"/>
            <a:ext cx="103157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Event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3C2F5-F1A0-FF4E-0BB0-4E1866617E74}"/>
              </a:ext>
            </a:extLst>
          </p:cNvPr>
          <p:cNvSpPr txBox="1"/>
          <p:nvPr/>
        </p:nvSpPr>
        <p:spPr>
          <a:xfrm>
            <a:off x="580252" y="4308672"/>
            <a:ext cx="989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Gotham Black" pitchFamily="50" charset="0"/>
                <a:ea typeface="Roboto" panose="02000000000000000000" pitchFamily="2" charset="0"/>
                <a:cs typeface="Arial" panose="020B0604020202020204" pitchFamily="34" charset="0"/>
              </a:rPr>
              <a:t>Fill out event evaluation card in your bag and visit all sponsors to be entered to win an Xbox Series X – (Must be present to win)</a:t>
            </a:r>
          </a:p>
        </p:txBody>
      </p:sp>
    </p:spTree>
    <p:extLst>
      <p:ext uri="{BB962C8B-B14F-4D97-AF65-F5344CB8AC3E}">
        <p14:creationId xmlns:p14="http://schemas.microsoft.com/office/powerpoint/2010/main" val="467075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4C704F-E6D4-42B9-7FBB-417F4EFAD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en-US" sz="7200"/>
              <a:t>Agenda</a:t>
            </a:r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6C69F7B0-940E-CFD4-BA90-8A05ACD6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sz="2400"/>
              <a:t>Data Mesh Crash Course</a:t>
            </a:r>
          </a:p>
          <a:p>
            <a:r>
              <a:rPr lang="en-US" sz="2400"/>
              <a:t>Microsoft Fabric Relevant Components Overview</a:t>
            </a:r>
          </a:p>
          <a:p>
            <a:r>
              <a:rPr lang="en-US" sz="2400"/>
              <a:t>Data Mesh in Fabric</a:t>
            </a:r>
          </a:p>
          <a:p>
            <a:r>
              <a:rPr lang="en-US" sz="2400"/>
              <a:t>Architecture Patterns</a:t>
            </a:r>
          </a:p>
          <a:p>
            <a:r>
              <a:rPr lang="en-US" sz="2400"/>
              <a:t>Q/A</a:t>
            </a:r>
          </a:p>
          <a:p>
            <a:endParaRPr lang="en-US" sz="2400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98222340"/>
      </p:ext>
    </p:extLst>
  </p:cSld>
  <p:clrMapOvr>
    <a:masterClrMapping/>
  </p:clrMapOvr>
</p:sld>
</file>

<file path=ppt/theme/theme1.xml><?xml version="1.0" encoding="utf-8"?>
<a:theme xmlns:a="http://schemas.openxmlformats.org/drawingml/2006/main" name="Redgate theme v2">
  <a:themeElements>
    <a:clrScheme name="Redgate PASS Summit">
      <a:dk1>
        <a:srgbClr val="222222"/>
      </a:dk1>
      <a:lt1>
        <a:srgbClr val="FFFFFF"/>
      </a:lt1>
      <a:dk2>
        <a:srgbClr val="CC0000"/>
      </a:dk2>
      <a:lt2>
        <a:srgbClr val="F2F2F2"/>
      </a:lt2>
      <a:accent1>
        <a:srgbClr val="CC0000"/>
      </a:accent1>
      <a:accent2>
        <a:srgbClr val="000000"/>
      </a:accent2>
      <a:accent3>
        <a:srgbClr val="767676"/>
      </a:accent3>
      <a:accent4>
        <a:srgbClr val="790000"/>
      </a:accent4>
      <a:accent5>
        <a:srgbClr val="1AAC1E"/>
      </a:accent5>
      <a:accent6>
        <a:srgbClr val="336DC1"/>
      </a:accent6>
      <a:hlink>
        <a:srgbClr val="336DC1"/>
      </a:hlink>
      <a:folHlink>
        <a:srgbClr val="2A5E9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 smtClean="0">
            <a:latin typeface="Roboto" panose="02000000000000000000" pitchFamily="2" charset="0"/>
            <a:ea typeface="Roboto" panose="02000000000000000000" pitchFamily="2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b="0" i="0" dirty="0" err="1" smtClean="0">
            <a:latin typeface="IBM Plex Sans" panose="020B0503050203000203" pitchFamily="34" charset="77"/>
            <a:ea typeface="Roboto" panose="02000000000000000000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edgate theme v2" id="{1734A0F3-C998-EF41-934D-51BF3B82E1A2}" vid="{D6099F4A-34CB-A94F-8B65-95F962FE4140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5356</TotalTime>
  <Words>951</Words>
  <Application>Microsoft Office PowerPoint</Application>
  <PresentationFormat>Widescreen</PresentationFormat>
  <Paragraphs>144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Calibri Light</vt:lpstr>
      <vt:lpstr>Gotham</vt:lpstr>
      <vt:lpstr>Gotham Black</vt:lpstr>
      <vt:lpstr>IBM Plex Sans</vt:lpstr>
      <vt:lpstr>IBM Plex Sans Medium</vt:lpstr>
      <vt:lpstr>IBM Plex Sans SemiBold</vt:lpstr>
      <vt:lpstr>Roboto</vt:lpstr>
      <vt:lpstr>Roboto Regular</vt:lpstr>
      <vt:lpstr>Wingdings</vt:lpstr>
      <vt:lpstr>Redgate theme v2</vt:lpstr>
      <vt:lpstr>1_Office Theme</vt:lpstr>
      <vt:lpstr>Microsoft Fabric: Data Mesh Architecture</vt:lpstr>
      <vt:lpstr>PowerPoint Presentation</vt:lpstr>
      <vt:lpstr>PowerPoint Presentation</vt:lpstr>
      <vt:lpstr>PowerPoint Presentation</vt:lpstr>
      <vt:lpstr>501 Legion Charitable Donation &amp; LEGO Drive</vt:lpstr>
      <vt:lpstr>PowerPoint Presentation</vt:lpstr>
      <vt:lpstr>PowerPoint Presentation</vt:lpstr>
      <vt:lpstr>PowerPoint Presentation</vt:lpstr>
      <vt:lpstr>Agenda</vt:lpstr>
      <vt:lpstr>What does Data Mesh even mean?</vt:lpstr>
      <vt:lpstr>Example of Landing Zones/Simple Mesh</vt:lpstr>
      <vt:lpstr>Foundational Concepts for Data Mesh Architecture</vt:lpstr>
      <vt:lpstr>Data Domains</vt:lpstr>
      <vt:lpstr>Data Domains</vt:lpstr>
      <vt:lpstr>PowerPoint Presentation</vt:lpstr>
      <vt:lpstr>Data Products</vt:lpstr>
      <vt:lpstr>Well Designed Data Products</vt:lpstr>
      <vt:lpstr>Data Products Design Recommendations</vt:lpstr>
      <vt:lpstr>PowerPoint Presentation</vt:lpstr>
      <vt:lpstr>Self-Serve Platforms</vt:lpstr>
      <vt:lpstr>Federated Governance</vt:lpstr>
      <vt:lpstr>What is Microsoft Fabric?</vt:lpstr>
      <vt:lpstr>Key Components in Fabric for Data Mesh</vt:lpstr>
      <vt:lpstr>Shortcuts and Mirroring</vt:lpstr>
      <vt:lpstr>Fabric Administration Components</vt:lpstr>
      <vt:lpstr>PowerPoint Presentation</vt:lpstr>
      <vt:lpstr>PowerPoint Presentation</vt:lpstr>
      <vt:lpstr>PowerPoint Presentation</vt:lpstr>
      <vt:lpstr>Data Mesh in Fabric</vt:lpstr>
      <vt:lpstr>PowerPoint Presentation</vt:lpstr>
      <vt:lpstr>PowerPoint Presentation</vt:lpstr>
      <vt:lpstr>PowerPoint Presentation</vt:lpstr>
      <vt:lpstr>Architecture Patterns</vt:lpstr>
      <vt:lpstr>General Medallion Architecture</vt:lpstr>
      <vt:lpstr>PowerPoint Presentation</vt:lpstr>
      <vt:lpstr>PowerPoint Presentation</vt:lpstr>
      <vt:lpstr>PowerPoint Presentation</vt:lpstr>
      <vt:lpstr>Helpful Tips for Moving Forward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Bushong</dc:creator>
  <cp:lastModifiedBy>Marc Bushong</cp:lastModifiedBy>
  <cp:revision>2</cp:revision>
  <dcterms:created xsi:type="dcterms:W3CDTF">2024-04-24T17:18:47Z</dcterms:created>
  <dcterms:modified xsi:type="dcterms:W3CDTF">2024-05-04T16:23:53Z</dcterms:modified>
</cp:coreProperties>
</file>